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69" r:id="rId2"/>
    <p:sldId id="270" r:id="rId3"/>
    <p:sldId id="271" r:id="rId4"/>
    <p:sldId id="272" r:id="rId5"/>
    <p:sldId id="273" r:id="rId6"/>
    <p:sldId id="274" r:id="rId7"/>
    <p:sldId id="27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00"/>
    <p:restoredTop sz="94694"/>
  </p:normalViewPr>
  <p:slideViewPr>
    <p:cSldViewPr snapToGrid="0">
      <p:cViewPr varScale="1">
        <p:scale>
          <a:sx n="117" d="100"/>
          <a:sy n="117" d="100"/>
        </p:scale>
        <p:origin x="39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AD9528-4369-9C4C-B148-FA0FC21E27D0}" type="datetimeFigureOut">
              <a:rPr lang="en-US" smtClean="0"/>
              <a:t>3/8/26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CD2954-FE82-D941-8C59-63C31989A0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432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9B577F-6036-4BCD-9021-A736CBC28733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0934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9B577F-6036-4BCD-9021-A736CBC28733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603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D5874D-C77E-FE2F-E311-7275058FB8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461BAA-896C-9BD3-215E-DFCDB0DA2B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F7C9B8-9C4A-7678-3F39-D710997226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346646-DF93-C020-1C54-6D54F41B42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9B577F-6036-4BCD-9021-A736CBC28733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243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0B3018-6FE4-8780-7B11-B3D384053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7C68DE-6536-8A7B-7C59-443C457698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0FC8CD-B50E-7E7D-10A8-D30BACDEDC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7177A0-4949-5A0F-3D66-46BEC09D08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9B577F-6036-4BCD-9021-A736CBC28733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0311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318825-432C-65FF-7F45-887646B284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6901D2-072F-86AE-7870-59926ED4D5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744E7-0ED6-6652-89DB-FAB5039E4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AB11-6120-7745-ACED-2ABA6D8DE293}" type="datetimeFigureOut">
              <a:rPr lang="en-US" smtClean="0"/>
              <a:t>3/8/26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ED93CE-FEFB-C428-8AA7-D153A886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21AF2B-7C34-454F-B9A1-813B4924C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EB2D-C0C4-1547-9B61-095B1A25E4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913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7F587-AA73-0ECB-CCD7-48A9272DF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C57421-4618-54E1-A715-7A702070F2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F20A9F-7CD6-C1CE-AFAF-233E06D94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AB11-6120-7745-ACED-2ABA6D8DE293}" type="datetimeFigureOut">
              <a:rPr lang="en-US" smtClean="0"/>
              <a:t>3/8/26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C4CA0-8836-F76F-4FFB-1D80DB32A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1BB0F3-1D72-5EE7-EB24-D6B378F7F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EB2D-C0C4-1547-9B61-095B1A25E4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352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79D91-990F-2AC9-DB74-418412F4B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52E71E-149D-D2D6-E4B3-877283761B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546066-CBFD-14DF-DBDC-3E8C4C1AE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AB11-6120-7745-ACED-2ABA6D8DE293}" type="datetimeFigureOut">
              <a:rPr lang="en-US" smtClean="0"/>
              <a:t>3/8/26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FCBFE4-0278-C7D5-229E-5DE36E8A6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54DC84-ACA7-5802-C3D7-03403675B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EB2D-C0C4-1547-9B61-095B1A25E4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462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6C077-61FF-9AF0-F8D0-9A35FA9EC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B44EF1-D588-252D-484D-2C9682C9D2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D914B1-E4EB-E788-87CC-9F8EAC801E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C5A651-364F-B3EC-E774-3759CF05F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AB11-6120-7745-ACED-2ABA6D8DE293}" type="datetimeFigureOut">
              <a:rPr lang="en-US" smtClean="0"/>
              <a:t>3/8/26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971085-EB48-2481-52C4-69D157C61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414F24-0D31-2B3C-DF25-D370C3841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EB2D-C0C4-1547-9B61-095B1A25E4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37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3DF8B-F7B0-C65B-5A57-2FFA8398C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2A1C6F-3CD9-3E47-278D-C00020DE31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F1E0C0-1831-CF40-1ED6-846964F9D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2B1485-A871-DC50-5B08-724D5E09CF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699661-28DB-BFA0-A80E-4A9EDE6F61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F27FDA-F276-CC84-1DCB-9085968AB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AB11-6120-7745-ACED-2ABA6D8DE293}" type="datetimeFigureOut">
              <a:rPr lang="en-US" smtClean="0"/>
              <a:t>3/8/26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1FF3C5-AE26-B7D8-4C92-528C7DD04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9EE55B-AF12-E16D-61D3-DFBFCB88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EB2D-C0C4-1547-9B61-095B1A25E4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975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C0154-62D1-A5F7-3414-30BC0D4BD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5BA0CD-D333-B5C9-F491-97322BC89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AB11-6120-7745-ACED-2ABA6D8DE293}" type="datetimeFigureOut">
              <a:rPr lang="en-US" smtClean="0"/>
              <a:t>3/8/26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CBC841-EF91-08B5-DAD2-7916EC4D5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5083FB-9F47-3376-EA3E-C0115A95F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EB2D-C0C4-1547-9B61-095B1A25E4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42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FC581F-9A78-429B-7FAF-9D05BAFF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AB11-6120-7745-ACED-2ABA6D8DE293}" type="datetimeFigureOut">
              <a:rPr lang="en-US" smtClean="0"/>
              <a:t>3/8/26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8A1056-D392-F7C2-DDAA-07B68D539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C20531-65F0-6639-827B-6E1E345A0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EB2D-C0C4-1547-9B61-095B1A25E4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446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E928C-639E-1992-D705-CCF5CC6C1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CF7375-84A1-9D07-55F9-64B443099C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76B0B7-3C3D-B599-0B88-C8E6083F50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A8FC6F-7B10-80BB-3BC5-E1FC9B649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AB11-6120-7745-ACED-2ABA6D8DE293}" type="datetimeFigureOut">
              <a:rPr lang="en-US" smtClean="0"/>
              <a:t>3/8/26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7657F2-373A-C6CE-FA17-7278F7BDB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C1B573-E292-7DEA-054C-0CE90BB9E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EB2D-C0C4-1547-9B61-095B1A25E4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27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4AA97-CF9D-23BF-E612-DCF085066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2AD141-A087-8B12-058E-3AEF7F46AE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8ED05A-04F0-E94F-E727-E4E3A6FC26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03E27D-6197-0064-9440-3966C79BA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AB11-6120-7745-ACED-2ABA6D8DE293}" type="datetimeFigureOut">
              <a:rPr lang="en-US" smtClean="0"/>
              <a:t>3/8/26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41896C-BE01-6AD2-543D-2D2A5FED5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304140-B330-C41B-328E-5F006331E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EB2D-C0C4-1547-9B61-095B1A25E4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723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3EA19A-BF7F-43E6-260C-F4F094711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935579-F448-74B1-6B4F-214A2288CC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1B529B-93C0-CECC-CDD8-1BA06BF30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AB11-6120-7745-ACED-2ABA6D8DE293}" type="datetimeFigureOut">
              <a:rPr lang="en-US" smtClean="0"/>
              <a:t>3/8/26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6E60FF-2819-DF72-F474-C0A4450DC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BE4933-48B0-AF76-90EE-625F310B4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EB2D-C0C4-1547-9B61-095B1A25E4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78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965151-15B3-766E-AD3B-448A31DD71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846290-3312-EC48-8038-0826435D8E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8D3F03-60B0-D570-7B86-7EA6BA307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AB11-6120-7745-ACED-2ABA6D8DE293}" type="datetimeFigureOut">
              <a:rPr lang="en-US" smtClean="0"/>
              <a:t>3/8/26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CED08A-F9D2-EA5E-4309-9E2747E9C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B7CAFD-3ED8-823F-647F-987C423B7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3EB2D-C0C4-1547-9B61-095B1A25E4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132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910167" y="1456511"/>
            <a:ext cx="10363200" cy="457200"/>
          </a:xfrm>
        </p:spPr>
        <p:txBody>
          <a:bodyPr anchor="b" anchorCtr="0"/>
          <a:lstStyle>
            <a:lvl1pPr algn="ctr">
              <a:defRPr sz="2400" b="1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828800" y="2057400"/>
            <a:ext cx="8534400" cy="1752600"/>
          </a:xfrm>
        </p:spPr>
        <p:txBody>
          <a:bodyPr/>
          <a:lstStyle>
            <a:lvl1pPr marL="0" indent="0" algn="ctr">
              <a:buNone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/>
              <a:t>Click to add briefer names</a:t>
            </a:r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508000" y="1979616"/>
            <a:ext cx="11176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1834195" y="4049487"/>
            <a:ext cx="8524567" cy="720221"/>
          </a:xfrm>
        </p:spPr>
        <p:txBody>
          <a:bodyPr/>
          <a:lstStyle>
            <a:lvl1pPr algn="ctr" eaLnBrk="1" hangingPunct="1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eaLnBrk="1" hangingPunct="1"/>
            <a:r>
              <a:rPr lang="en-US" dirty="0">
                <a:latin typeface="Tahoma" charset="0"/>
              </a:rPr>
              <a:t>Click to edit “Briefing prepared for”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3653367" y="4790049"/>
            <a:ext cx="4876799" cy="322825"/>
          </a:xfrm>
        </p:spPr>
        <p:txBody>
          <a:bodyPr/>
          <a:lstStyle>
            <a:lvl1pPr algn="ctr" eaLnBrk="1" hangingPunct="1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eaLnBrk="1" hangingPunct="1"/>
            <a:r>
              <a:rPr lang="en-US" dirty="0">
                <a:latin typeface="Tahoma" charset="0"/>
              </a:rPr>
              <a:t>Click to edit Date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0281" y="5207387"/>
            <a:ext cx="1722970" cy="95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732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_and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10"/>
          <p:cNvSpPr>
            <a:spLocks noGrp="1"/>
          </p:cNvSpPr>
          <p:nvPr>
            <p:ph sz="quarter" idx="13"/>
          </p:nvPr>
        </p:nvSpPr>
        <p:spPr>
          <a:xfrm>
            <a:off x="558800" y="1143000"/>
            <a:ext cx="11074400" cy="5334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/>
            </a:lvl2pPr>
            <a:lvl3pPr marL="1143000" indent="-228600">
              <a:buFont typeface="Arial" pitchFamily="34" charset="0"/>
              <a:buChar char="•"/>
              <a:defRPr sz="1400"/>
            </a:lvl3pPr>
            <a:lvl4pPr marL="1600200" indent="-228600">
              <a:buFont typeface="Arial" pitchFamily="34" charset="0"/>
              <a:buChar char="•"/>
              <a:defRPr sz="1300"/>
            </a:lvl4pPr>
            <a:lvl5pPr marL="2057400" indent="-228600">
              <a:buFont typeface="Arial" pitchFamily="34" charset="0"/>
              <a:buChar char="•"/>
              <a:defRPr sz="13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199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1000" y="112209"/>
            <a:ext cx="1241441" cy="69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956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1D5613-D6C4-297E-D35F-C4D8169D1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F70532-B649-BCE4-F45B-9119473A5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B1BAE-7047-38EC-FF3B-C1FDC032F2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34AB11-6120-7745-ACED-2ABA6D8DE293}" type="datetimeFigureOut">
              <a:rPr lang="en-US" smtClean="0"/>
              <a:t>3/8/26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5707B8-B68A-0253-69D6-FAD2470F95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F453E4-FC66-42AC-9ED5-92E2144E34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53EB2D-C0C4-1547-9B61-095B1A25E4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647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Slide (does not count towards to slide limit)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Organization Name(s)</a:t>
            </a:r>
          </a:p>
          <a:p>
            <a:r>
              <a:rPr lang="en-US" dirty="0"/>
              <a:t>Technical POC Name(s) </a:t>
            </a:r>
          </a:p>
          <a:p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F68ACB8-7E2D-18AB-5FB2-5CAA4B9B658C}"/>
              </a:ext>
            </a:extLst>
          </p:cNvPr>
          <p:cNvCxnSpPr/>
          <p:nvPr/>
        </p:nvCxnSpPr>
        <p:spPr bwMode="auto">
          <a:xfrm>
            <a:off x="540327" y="2038927"/>
            <a:ext cx="1126044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588806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1CC523-8BC6-4921-807A-66BD262F34A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5" name="Content Placeholder 3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Describe how the approach satisfies the Protean program goals, as outlined in the Research Announcement (RA). </a:t>
            </a:r>
          </a:p>
          <a:p>
            <a:endParaRPr lang="en-US" dirty="0"/>
          </a:p>
        </p:txBody>
      </p:sp>
      <p:sp>
        <p:nvSpPr>
          <p:cNvPr id="34" name="Title 3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Technical Approach slide 1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C8AFCF7-F372-9AC7-6A24-9AC31FCD7F08}"/>
              </a:ext>
            </a:extLst>
          </p:cNvPr>
          <p:cNvCxnSpPr/>
          <p:nvPr/>
        </p:nvCxnSpPr>
        <p:spPr bwMode="auto">
          <a:xfrm>
            <a:off x="558800" y="886691"/>
            <a:ext cx="1126044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605454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D2E19-AE60-641B-3A8F-9B4BBFEA3D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347194E-3C73-F77C-5FD3-2F5BB3D0304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1CC523-8BC6-4921-807A-66BD262F34A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5" name="Content Placeholder 34">
            <a:extLst>
              <a:ext uri="{FF2B5EF4-FFF2-40B4-BE49-F238E27FC236}">
                <a16:creationId xmlns:a16="http://schemas.microsoft.com/office/drawing/2014/main" id="{EB815ED7-DAEB-14DD-5E7C-B063E36B42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Describe how the approach satisfies the Protean program goals, as outlined in the Research Announcement (RA). </a:t>
            </a:r>
          </a:p>
          <a:p>
            <a:endParaRPr lang="en-US" dirty="0"/>
          </a:p>
        </p:txBody>
      </p:sp>
      <p:sp>
        <p:nvSpPr>
          <p:cNvPr id="34" name="Title 33">
            <a:extLst>
              <a:ext uri="{FF2B5EF4-FFF2-40B4-BE49-F238E27FC236}">
                <a16:creationId xmlns:a16="http://schemas.microsoft.com/office/drawing/2014/main" id="{6EBFBB4D-9AEF-A5BA-1C4D-7693A339D37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Technical Approach slide 2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EE5B960-F149-7922-8F55-57BCBD629975}"/>
              </a:ext>
            </a:extLst>
          </p:cNvPr>
          <p:cNvCxnSpPr/>
          <p:nvPr/>
        </p:nvCxnSpPr>
        <p:spPr bwMode="auto">
          <a:xfrm>
            <a:off x="558800" y="886691"/>
            <a:ext cx="1126044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510119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5EF4A4-C6E0-5101-95F3-1B64892E76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693A04-5A9E-FF6B-1A7A-CC981D21694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1CC523-8BC6-4921-807A-66BD262F34A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5" name="Content Placeholder 34">
            <a:extLst>
              <a:ext uri="{FF2B5EF4-FFF2-40B4-BE49-F238E27FC236}">
                <a16:creationId xmlns:a16="http://schemas.microsoft.com/office/drawing/2014/main" id="{117AAFF6-F2AA-9304-64F2-91F54A58AE7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Describe what’s innovative in this approach compared to state-of-the-art (</a:t>
            </a:r>
            <a:r>
              <a:rPr lang="en-US" dirty="0" err="1"/>
              <a:t>SoA</a:t>
            </a:r>
            <a:r>
              <a:rPr lang="en-US" dirty="0"/>
              <a:t>).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34" name="Title 33">
            <a:extLst>
              <a:ext uri="{FF2B5EF4-FFF2-40B4-BE49-F238E27FC236}">
                <a16:creationId xmlns:a16="http://schemas.microsoft.com/office/drawing/2014/main" id="{E321DFF1-9874-B338-D8F9-3EC962DF8D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Innovation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9833DDB-2D5C-CAD7-70F5-D4179BBD7E59}"/>
              </a:ext>
            </a:extLst>
          </p:cNvPr>
          <p:cNvCxnSpPr/>
          <p:nvPr/>
        </p:nvCxnSpPr>
        <p:spPr bwMode="auto">
          <a:xfrm>
            <a:off x="558800" y="886691"/>
            <a:ext cx="1126044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437098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CD51F01-E108-D7E2-F6D4-3B005C2381F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5B09CD-9A8D-A4B4-895E-9B978A0D685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Describe how the approach advances the DARPA mission to create and prevent technological surprise for national security.</a:t>
            </a:r>
          </a:p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2790E98-66F9-60CA-CF38-3D32FB78AC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Contribution to the DARPA Mission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768572B-60C5-33ED-27FF-B7EB46D3E445}"/>
              </a:ext>
            </a:extLst>
          </p:cNvPr>
          <p:cNvCxnSpPr/>
          <p:nvPr/>
        </p:nvCxnSpPr>
        <p:spPr bwMode="auto">
          <a:xfrm>
            <a:off x="558800" y="886691"/>
            <a:ext cx="1126044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289392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28ECE0-4AB1-72E3-0DFC-C5C51A8793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AA270E-06F9-588C-AA29-DD77C343DD7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387744-4100-7448-F96B-5A5E569CE54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Describe how the assembled proposing team’s background and expertise supports the submission, and is relevant for program success.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DA1A62F-483B-7B86-5BC7-FF39CEBFFE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Team and Personnel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C18C906-F1C7-05C1-73B8-DAD56B975D14}"/>
              </a:ext>
            </a:extLst>
          </p:cNvPr>
          <p:cNvCxnSpPr/>
          <p:nvPr/>
        </p:nvCxnSpPr>
        <p:spPr bwMode="auto">
          <a:xfrm>
            <a:off x="558800" y="886691"/>
            <a:ext cx="1126044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4068397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E4EC6-289F-8180-112A-40B43FF50A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BC70AAC-21A6-B651-9959-14E73058B1F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96B450-A3F9-9B35-23F1-6649649D31B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List key references that support the Oral Abstract submission to Protean.</a:t>
            </a:r>
          </a:p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5745A4C-E145-54A4-9FFA-0F67A97044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Relevant references (does not count towards to slide limit)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39B0EDF-AFC4-233A-F985-D66B97077704}"/>
              </a:ext>
            </a:extLst>
          </p:cNvPr>
          <p:cNvCxnSpPr/>
          <p:nvPr/>
        </p:nvCxnSpPr>
        <p:spPr bwMode="auto">
          <a:xfrm>
            <a:off x="558800" y="886691"/>
            <a:ext cx="1126044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20638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160</Words>
  <Application>Microsoft Macintosh PowerPoint</Application>
  <PresentationFormat>Widescreen</PresentationFormat>
  <Paragraphs>25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Tahoma</vt:lpstr>
      <vt:lpstr>Office Theme</vt:lpstr>
      <vt:lpstr>Title Slide (does not count towards to slide limit)</vt:lpstr>
      <vt:lpstr>Technical Approach slide 1</vt:lpstr>
      <vt:lpstr>Technical Approach slide 2</vt:lpstr>
      <vt:lpstr>Innovation </vt:lpstr>
      <vt:lpstr>Contribution to the DARPA Mission</vt:lpstr>
      <vt:lpstr>Team and Personnel</vt:lpstr>
      <vt:lpstr>Relevant references (does not count towards to slide limit)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Christian Schafmeister</dc:creator>
  <cp:lastModifiedBy>Christian Schafmeister</cp:lastModifiedBy>
  <cp:revision>1</cp:revision>
  <dcterms:created xsi:type="dcterms:W3CDTF">2026-03-08T21:29:35Z</dcterms:created>
  <dcterms:modified xsi:type="dcterms:W3CDTF">2026-03-08T21:30:27Z</dcterms:modified>
</cp:coreProperties>
</file>