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99" r:id="rId5"/>
    <p:sldMasterId id="2147483709" r:id="rId6"/>
  </p:sldMasterIdLst>
  <p:notesMasterIdLst>
    <p:notesMasterId r:id="rId13"/>
  </p:notesMasterIdLst>
  <p:sldIdLst>
    <p:sldId id="256" r:id="rId7"/>
    <p:sldId id="293" r:id="rId8"/>
    <p:sldId id="294" r:id="rId9"/>
    <p:sldId id="295" r:id="rId10"/>
    <p:sldId id="296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2D001-AEBE-4F10-8484-560AAFD19DD0}" v="9" dt="2025-07-31T12:50:58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aad, Jean-Claude F CIV USARMY ACC (USA)" userId="S::jean-claude.f.abiaad.civ@army.mil::c23a6535-288f-4348-aff4-e05529c1e9fc" providerId="AD" clId="Web-{671184E5-21F1-E858-0F0B-EF61078E7569}"/>
    <pc:docChg chg="modSld">
      <pc:chgData name="Abiaad, Jean-Claude F CIV USARMY ACC (USA)" userId="S::jean-claude.f.abiaad.civ@army.mil::c23a6535-288f-4348-aff4-e05529c1e9fc" providerId="AD" clId="Web-{671184E5-21F1-E858-0F0B-EF61078E7569}" dt="2025-07-17T16:58:47.240" v="3" actId="20577"/>
      <pc:docMkLst>
        <pc:docMk/>
      </pc:docMkLst>
      <pc:sldChg chg="modSp">
        <pc:chgData name="Abiaad, Jean-Claude F CIV USARMY ACC (USA)" userId="S::jean-claude.f.abiaad.civ@army.mil::c23a6535-288f-4348-aff4-e05529c1e9fc" providerId="AD" clId="Web-{671184E5-21F1-E858-0F0B-EF61078E7569}" dt="2025-07-17T16:58:47.240" v="3" actId="20577"/>
        <pc:sldMkLst>
          <pc:docMk/>
          <pc:sldMk cId="969837578" sldId="256"/>
        </pc:sldMkLst>
        <pc:spChg chg="mod">
          <ac:chgData name="Abiaad, Jean-Claude F CIV USARMY ACC (USA)" userId="S::jean-claude.f.abiaad.civ@army.mil::c23a6535-288f-4348-aff4-e05529c1e9fc" providerId="AD" clId="Web-{671184E5-21F1-E858-0F0B-EF61078E7569}" dt="2025-07-17T16:58:47.240" v="3" actId="20577"/>
          <ac:spMkLst>
            <pc:docMk/>
            <pc:sldMk cId="969837578" sldId="256"/>
            <ac:spMk id="7" creationId="{00000000-0000-0000-0000-000000000000}"/>
          </ac:spMkLst>
        </pc:spChg>
      </pc:sldChg>
    </pc:docChg>
  </pc:docChgLst>
  <pc:docChgLst>
    <pc:chgData name="Abiaad, Jean-Claude F CIV USARMY ACC (USA)" userId="c23a6535-288f-4348-aff4-e05529c1e9fc" providerId="ADAL" clId="{92F0AB30-24DC-43A2-9BB7-D8066FD1B8A6}"/>
    <pc:docChg chg="undo custSel addSld delSld modSld">
      <pc:chgData name="Abiaad, Jean-Claude F CIV USARMY ACC (USA)" userId="c23a6535-288f-4348-aff4-e05529c1e9fc" providerId="ADAL" clId="{92F0AB30-24DC-43A2-9BB7-D8066FD1B8A6}" dt="2025-07-17T16:48:17.462" v="722" actId="20577"/>
      <pc:docMkLst>
        <pc:docMk/>
      </pc:docMkLst>
      <pc:sldChg chg="modSp mod">
        <pc:chgData name="Abiaad, Jean-Claude F CIV USARMY ACC (USA)" userId="c23a6535-288f-4348-aff4-e05529c1e9fc" providerId="ADAL" clId="{92F0AB30-24DC-43A2-9BB7-D8066FD1B8A6}" dt="2025-07-17T14:12:28.280" v="0"/>
        <pc:sldMkLst>
          <pc:docMk/>
          <pc:sldMk cId="969837578" sldId="256"/>
        </pc:sldMkLst>
        <pc:spChg chg="mod">
          <ac:chgData name="Abiaad, Jean-Claude F CIV USARMY ACC (USA)" userId="c23a6535-288f-4348-aff4-e05529c1e9fc" providerId="ADAL" clId="{92F0AB30-24DC-43A2-9BB7-D8066FD1B8A6}" dt="2025-07-17T14:12:28.280" v="0"/>
          <ac:spMkLst>
            <pc:docMk/>
            <pc:sldMk cId="969837578" sldId="256"/>
            <ac:spMk id="10" creationId="{00000000-0000-0000-0000-000000000000}"/>
          </ac:spMkLst>
        </pc:spChg>
      </pc:sldChg>
      <pc:sldChg chg="modSp mod">
        <pc:chgData name="Abiaad, Jean-Claude F CIV USARMY ACC (USA)" userId="c23a6535-288f-4348-aff4-e05529c1e9fc" providerId="ADAL" clId="{92F0AB30-24DC-43A2-9BB7-D8066FD1B8A6}" dt="2025-07-17T14:19:22.134" v="591" actId="20577"/>
        <pc:sldMkLst>
          <pc:docMk/>
          <pc:sldMk cId="2872463651" sldId="293"/>
        </pc:sldMkLst>
        <pc:spChg chg="mod">
          <ac:chgData name="Abiaad, Jean-Claude F CIV USARMY ACC (USA)" userId="c23a6535-288f-4348-aff4-e05529c1e9fc" providerId="ADAL" clId="{92F0AB30-24DC-43A2-9BB7-D8066FD1B8A6}" dt="2025-07-17T14:17:26.590" v="551" actId="20577"/>
          <ac:spMkLst>
            <pc:docMk/>
            <pc:sldMk cId="2872463651" sldId="293"/>
            <ac:spMk id="2" creationId="{00000000-0000-0000-0000-000000000000}"/>
          </ac:spMkLst>
        </pc:spChg>
        <pc:spChg chg="mod">
          <ac:chgData name="Abiaad, Jean-Claude F CIV USARMY ACC (USA)" userId="c23a6535-288f-4348-aff4-e05529c1e9fc" providerId="ADAL" clId="{92F0AB30-24DC-43A2-9BB7-D8066FD1B8A6}" dt="2025-07-17T14:19:22.134" v="591" actId="20577"/>
          <ac:spMkLst>
            <pc:docMk/>
            <pc:sldMk cId="2872463651" sldId="293"/>
            <ac:spMk id="3" creationId="{00000000-0000-0000-0000-000000000000}"/>
          </ac:spMkLst>
        </pc:spChg>
      </pc:sldChg>
      <pc:sldChg chg="addSp delSp modSp mod">
        <pc:chgData name="Abiaad, Jean-Claude F CIV USARMY ACC (USA)" userId="c23a6535-288f-4348-aff4-e05529c1e9fc" providerId="ADAL" clId="{92F0AB30-24DC-43A2-9BB7-D8066FD1B8A6}" dt="2025-07-17T14:29:13.559" v="618" actId="1076"/>
        <pc:sldMkLst>
          <pc:docMk/>
          <pc:sldMk cId="414256750" sldId="294"/>
        </pc:sldMkLst>
        <pc:spChg chg="mod">
          <ac:chgData name="Abiaad, Jean-Claude F CIV USARMY ACC (USA)" userId="c23a6535-288f-4348-aff4-e05529c1e9fc" providerId="ADAL" clId="{92F0AB30-24DC-43A2-9BB7-D8066FD1B8A6}" dt="2025-07-17T14:17:45.836" v="583" actId="20577"/>
          <ac:spMkLst>
            <pc:docMk/>
            <pc:sldMk cId="414256750" sldId="294"/>
            <ac:spMk id="2" creationId="{00000000-0000-0000-0000-000000000000}"/>
          </ac:spMkLst>
        </pc:spChg>
        <pc:spChg chg="mod">
          <ac:chgData name="Abiaad, Jean-Claude F CIV USARMY ACC (USA)" userId="c23a6535-288f-4348-aff4-e05529c1e9fc" providerId="ADAL" clId="{92F0AB30-24DC-43A2-9BB7-D8066FD1B8A6}" dt="2025-07-17T14:18:05.653" v="589" actId="20577"/>
          <ac:spMkLst>
            <pc:docMk/>
            <pc:sldMk cId="414256750" sldId="294"/>
            <ac:spMk id="4" creationId="{97629DBD-C297-B554-0E17-5DA9F26D8FB7}"/>
          </ac:spMkLst>
        </pc:spChg>
        <pc:picChg chg="add mod">
          <ac:chgData name="Abiaad, Jean-Claude F CIV USARMY ACC (USA)" userId="c23a6535-288f-4348-aff4-e05529c1e9fc" providerId="ADAL" clId="{92F0AB30-24DC-43A2-9BB7-D8066FD1B8A6}" dt="2025-07-17T14:29:13.559" v="618" actId="1076"/>
          <ac:picMkLst>
            <pc:docMk/>
            <pc:sldMk cId="414256750" sldId="294"/>
            <ac:picMk id="8" creationId="{482639B9-239D-5FE0-65FD-3B98344C0323}"/>
          </ac:picMkLst>
        </pc:picChg>
      </pc:sldChg>
      <pc:sldChg chg="addSp delSp modSp mod">
        <pc:chgData name="Abiaad, Jean-Claude F CIV USARMY ACC (USA)" userId="c23a6535-288f-4348-aff4-e05529c1e9fc" providerId="ADAL" clId="{92F0AB30-24DC-43A2-9BB7-D8066FD1B8A6}" dt="2025-07-17T14:28:41.557" v="614" actId="1076"/>
        <pc:sldMkLst>
          <pc:docMk/>
          <pc:sldMk cId="1800167113" sldId="295"/>
        </pc:sldMkLst>
        <pc:spChg chg="mod">
          <ac:chgData name="Abiaad, Jean-Claude F CIV USARMY ACC (USA)" userId="c23a6535-288f-4348-aff4-e05529c1e9fc" providerId="ADAL" clId="{92F0AB30-24DC-43A2-9BB7-D8066FD1B8A6}" dt="2025-07-17T14:26:05.634" v="609"/>
          <ac:spMkLst>
            <pc:docMk/>
            <pc:sldMk cId="1800167113" sldId="295"/>
            <ac:spMk id="2" creationId="{00000000-0000-0000-0000-000000000000}"/>
          </ac:spMkLst>
        </pc:spChg>
        <pc:picChg chg="add mod">
          <ac:chgData name="Abiaad, Jean-Claude F CIV USARMY ACC (USA)" userId="c23a6535-288f-4348-aff4-e05529c1e9fc" providerId="ADAL" clId="{92F0AB30-24DC-43A2-9BB7-D8066FD1B8A6}" dt="2025-07-17T14:28:41.557" v="614" actId="1076"/>
          <ac:picMkLst>
            <pc:docMk/>
            <pc:sldMk cId="1800167113" sldId="295"/>
            <ac:picMk id="7" creationId="{9E43BDD6-EC0F-76F5-E2DE-A0F90D186655}"/>
          </ac:picMkLst>
        </pc:picChg>
      </pc:sldChg>
      <pc:sldChg chg="addSp delSp modSp del mod">
        <pc:chgData name="Abiaad, Jean-Claude F CIV USARMY ACC (USA)" userId="c23a6535-288f-4348-aff4-e05529c1e9fc" providerId="ADAL" clId="{92F0AB30-24DC-43A2-9BB7-D8066FD1B8A6}" dt="2025-07-17T16:42:08.758" v="628" actId="47"/>
        <pc:sldMkLst>
          <pc:docMk/>
          <pc:sldMk cId="60453687" sldId="296"/>
        </pc:sldMkLst>
      </pc:sldChg>
      <pc:sldChg chg="addSp delSp modSp new mod">
        <pc:chgData name="Abiaad, Jean-Claude F CIV USARMY ACC (USA)" userId="c23a6535-288f-4348-aff4-e05529c1e9fc" providerId="ADAL" clId="{92F0AB30-24DC-43A2-9BB7-D8066FD1B8A6}" dt="2025-07-17T16:46:19.307" v="681" actId="1076"/>
        <pc:sldMkLst>
          <pc:docMk/>
          <pc:sldMk cId="3382505475" sldId="296"/>
        </pc:sldMkLst>
        <pc:spChg chg="mod">
          <ac:chgData name="Abiaad, Jean-Claude F CIV USARMY ACC (USA)" userId="c23a6535-288f-4348-aff4-e05529c1e9fc" providerId="ADAL" clId="{92F0AB30-24DC-43A2-9BB7-D8066FD1B8A6}" dt="2025-07-17T16:43:59.021" v="636" actId="207"/>
          <ac:spMkLst>
            <pc:docMk/>
            <pc:sldMk cId="3382505475" sldId="296"/>
            <ac:spMk id="2" creationId="{660C646D-6E5F-BF97-6008-D554FA1EC13F}"/>
          </ac:spMkLst>
        </pc:spChg>
        <pc:spChg chg="add mod">
          <ac:chgData name="Abiaad, Jean-Claude F CIV USARMY ACC (USA)" userId="c23a6535-288f-4348-aff4-e05529c1e9fc" providerId="ADAL" clId="{92F0AB30-24DC-43A2-9BB7-D8066FD1B8A6}" dt="2025-07-17T16:46:19.307" v="681" actId="1076"/>
          <ac:spMkLst>
            <pc:docMk/>
            <pc:sldMk cId="3382505475" sldId="296"/>
            <ac:spMk id="9" creationId="{DB2ABA5E-6270-E22A-89C3-7CEAEBB50CDE}"/>
          </ac:spMkLst>
        </pc:spChg>
        <pc:spChg chg="add mod">
          <ac:chgData name="Abiaad, Jean-Claude F CIV USARMY ACC (USA)" userId="c23a6535-288f-4348-aff4-e05529c1e9fc" providerId="ADAL" clId="{92F0AB30-24DC-43A2-9BB7-D8066FD1B8A6}" dt="2025-07-17T16:46:15.828" v="680" actId="1076"/>
          <ac:spMkLst>
            <pc:docMk/>
            <pc:sldMk cId="3382505475" sldId="296"/>
            <ac:spMk id="10" creationId="{4B79D777-4A97-43B0-3673-7B218DCA71D5}"/>
          </ac:spMkLst>
        </pc:spChg>
        <pc:picChg chg="add mod">
          <ac:chgData name="Abiaad, Jean-Claude F CIV USARMY ACC (USA)" userId="c23a6535-288f-4348-aff4-e05529c1e9fc" providerId="ADAL" clId="{92F0AB30-24DC-43A2-9BB7-D8066FD1B8A6}" dt="2025-07-17T16:45:17.100" v="647" actId="1076"/>
          <ac:picMkLst>
            <pc:docMk/>
            <pc:sldMk cId="3382505475" sldId="296"/>
            <ac:picMk id="6" creationId="{D4D8586C-CA78-7307-206F-04287E8F8638}"/>
          </ac:picMkLst>
        </pc:picChg>
        <pc:picChg chg="add mod">
          <ac:chgData name="Abiaad, Jean-Claude F CIV USARMY ACC (USA)" userId="c23a6535-288f-4348-aff4-e05529c1e9fc" providerId="ADAL" clId="{92F0AB30-24DC-43A2-9BB7-D8066FD1B8A6}" dt="2025-07-17T16:45:11.692" v="646" actId="1076"/>
          <ac:picMkLst>
            <pc:docMk/>
            <pc:sldMk cId="3382505475" sldId="296"/>
            <ac:picMk id="8" creationId="{A30FA030-E7B1-BA6E-A115-6D2994C797CC}"/>
          </ac:picMkLst>
        </pc:picChg>
      </pc:sldChg>
      <pc:sldChg chg="add del">
        <pc:chgData name="Abiaad, Jean-Claude F CIV USARMY ACC (USA)" userId="c23a6535-288f-4348-aff4-e05529c1e9fc" providerId="ADAL" clId="{92F0AB30-24DC-43A2-9BB7-D8066FD1B8A6}" dt="2025-07-17T16:44:50.209" v="642" actId="47"/>
        <pc:sldMkLst>
          <pc:docMk/>
          <pc:sldMk cId="1631708883" sldId="297"/>
        </pc:sldMkLst>
      </pc:sldChg>
      <pc:sldChg chg="delSp del mod">
        <pc:chgData name="Abiaad, Jean-Claude F CIV USARMY ACC (USA)" userId="c23a6535-288f-4348-aff4-e05529c1e9fc" providerId="ADAL" clId="{92F0AB30-24DC-43A2-9BB7-D8066FD1B8A6}" dt="2025-07-17T16:42:09.369" v="629" actId="47"/>
        <pc:sldMkLst>
          <pc:docMk/>
          <pc:sldMk cId="3579012800" sldId="297"/>
        </pc:sldMkLst>
      </pc:sldChg>
      <pc:sldChg chg="addSp delSp modSp add mod">
        <pc:chgData name="Abiaad, Jean-Claude F CIV USARMY ACC (USA)" userId="c23a6535-288f-4348-aff4-e05529c1e9fc" providerId="ADAL" clId="{92F0AB30-24DC-43A2-9BB7-D8066FD1B8A6}" dt="2025-07-17T16:48:17.462" v="722" actId="20577"/>
        <pc:sldMkLst>
          <pc:docMk/>
          <pc:sldMk cId="3773934562" sldId="297"/>
        </pc:sldMkLst>
        <pc:spChg chg="mod">
          <ac:chgData name="Abiaad, Jean-Claude F CIV USARMY ACC (USA)" userId="c23a6535-288f-4348-aff4-e05529c1e9fc" providerId="ADAL" clId="{92F0AB30-24DC-43A2-9BB7-D8066FD1B8A6}" dt="2025-07-17T16:46:38.994" v="683"/>
          <ac:spMkLst>
            <pc:docMk/>
            <pc:sldMk cId="3773934562" sldId="297"/>
            <ac:spMk id="2" creationId="{1A3584D1-83C6-6CB6-E0E8-DB726101454E}"/>
          </ac:spMkLst>
        </pc:spChg>
        <pc:spChg chg="mod">
          <ac:chgData name="Abiaad, Jean-Claude F CIV USARMY ACC (USA)" userId="c23a6535-288f-4348-aff4-e05529c1e9fc" providerId="ADAL" clId="{92F0AB30-24DC-43A2-9BB7-D8066FD1B8A6}" dt="2025-07-17T16:48:17.462" v="722" actId="20577"/>
          <ac:spMkLst>
            <pc:docMk/>
            <pc:sldMk cId="3773934562" sldId="297"/>
            <ac:spMk id="10" creationId="{8C77F19F-BAA8-246D-51AF-B0E20D4B60C4}"/>
          </ac:spMkLst>
        </pc:spChg>
        <pc:picChg chg="add mod">
          <ac:chgData name="Abiaad, Jean-Claude F CIV USARMY ACC (USA)" userId="c23a6535-288f-4348-aff4-e05529c1e9fc" providerId="ADAL" clId="{92F0AB30-24DC-43A2-9BB7-D8066FD1B8A6}" dt="2025-07-17T16:47:29.931" v="694" actId="1076"/>
          <ac:picMkLst>
            <pc:docMk/>
            <pc:sldMk cId="3773934562" sldId="297"/>
            <ac:picMk id="4" creationId="{DA4D3EA1-1DC4-F06F-FD72-FA657887960E}"/>
          </ac:picMkLst>
        </pc:picChg>
      </pc:sldChg>
      <pc:sldChg chg="del">
        <pc:chgData name="Abiaad, Jean-Claude F CIV USARMY ACC (USA)" userId="c23a6535-288f-4348-aff4-e05529c1e9fc" providerId="ADAL" clId="{92F0AB30-24DC-43A2-9BB7-D8066FD1B8A6}" dt="2025-07-17T16:42:10.463" v="630" actId="47"/>
        <pc:sldMkLst>
          <pc:docMk/>
          <pc:sldMk cId="1970938300" sldId="298"/>
        </pc:sldMkLst>
      </pc:sldChg>
      <pc:sldChg chg="del">
        <pc:chgData name="Abiaad, Jean-Claude F CIV USARMY ACC (USA)" userId="c23a6535-288f-4348-aff4-e05529c1e9fc" providerId="ADAL" clId="{92F0AB30-24DC-43A2-9BB7-D8066FD1B8A6}" dt="2025-07-17T16:42:11.724" v="631" actId="47"/>
        <pc:sldMkLst>
          <pc:docMk/>
          <pc:sldMk cId="1179734617" sldId="299"/>
        </pc:sldMkLst>
      </pc:sldChg>
      <pc:sldChg chg="del">
        <pc:chgData name="Abiaad, Jean-Claude F CIV USARMY ACC (USA)" userId="c23a6535-288f-4348-aff4-e05529c1e9fc" providerId="ADAL" clId="{92F0AB30-24DC-43A2-9BB7-D8066FD1B8A6}" dt="2025-07-17T16:42:13.349" v="632" actId="47"/>
        <pc:sldMkLst>
          <pc:docMk/>
          <pc:sldMk cId="1241584716" sldId="300"/>
        </pc:sldMkLst>
      </pc:sldChg>
      <pc:sldChg chg="del">
        <pc:chgData name="Abiaad, Jean-Claude F CIV USARMY ACC (USA)" userId="c23a6535-288f-4348-aff4-e05529c1e9fc" providerId="ADAL" clId="{92F0AB30-24DC-43A2-9BB7-D8066FD1B8A6}" dt="2025-07-17T16:42:15.337" v="633" actId="47"/>
        <pc:sldMkLst>
          <pc:docMk/>
          <pc:sldMk cId="1360971025" sldId="301"/>
        </pc:sldMkLst>
      </pc:sldChg>
    </pc:docChg>
  </pc:docChgLst>
  <pc:docChgLst>
    <pc:chgData name="Wideman, Monica K CIV USARMY ACC (USA)" userId="S::monica.k.wideman.civ@army.mil::f67d8494-6771-41ad-8a19-f4699d6211ab" providerId="AD" clId="Web-{4052D001-AEBE-4F10-8484-560AAFD19DD0}"/>
    <pc:docChg chg="modSld">
      <pc:chgData name="Wideman, Monica K CIV USARMY ACC (USA)" userId="S::monica.k.wideman.civ@army.mil::f67d8494-6771-41ad-8a19-f4699d6211ab" providerId="AD" clId="Web-{4052D001-AEBE-4F10-8484-560AAFD19DD0}" dt="2025-07-31T12:50:58.672" v="8" actId="20577"/>
      <pc:docMkLst>
        <pc:docMk/>
      </pc:docMkLst>
      <pc:sldChg chg="delSp modSp">
        <pc:chgData name="Wideman, Monica K CIV USARMY ACC (USA)" userId="S::monica.k.wideman.civ@army.mil::f67d8494-6771-41ad-8a19-f4699d6211ab" providerId="AD" clId="Web-{4052D001-AEBE-4F10-8484-560AAFD19DD0}" dt="2025-07-31T12:50:58.672" v="8" actId="20577"/>
        <pc:sldMkLst>
          <pc:docMk/>
          <pc:sldMk cId="2872463651" sldId="293"/>
        </pc:sldMkLst>
        <pc:spChg chg="del">
          <ac:chgData name="Wideman, Monica K CIV USARMY ACC (USA)" userId="S::monica.k.wideman.civ@army.mil::f67d8494-6771-41ad-8a19-f4699d6211ab" providerId="AD" clId="Web-{4052D001-AEBE-4F10-8484-560AAFD19DD0}" dt="2025-07-31T12:50:03.581" v="1"/>
          <ac:spMkLst>
            <pc:docMk/>
            <pc:sldMk cId="2872463651" sldId="293"/>
            <ac:spMk id="2" creationId="{00000000-0000-0000-0000-000000000000}"/>
          </ac:spMkLst>
        </pc:spChg>
        <pc:spChg chg="mod">
          <ac:chgData name="Wideman, Monica K CIV USARMY ACC (USA)" userId="S::monica.k.wideman.civ@army.mil::f67d8494-6771-41ad-8a19-f4699d6211ab" providerId="AD" clId="Web-{4052D001-AEBE-4F10-8484-560AAFD19DD0}" dt="2025-07-31T12:50:58.672" v="8" actId="20577"/>
          <ac:spMkLst>
            <pc:docMk/>
            <pc:sldMk cId="2872463651" sldId="29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13A68-7D6F-49DB-B4F7-7D865B9FD5A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820C4-1FDE-4707-B0C6-D88FA403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8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5550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2505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161" y="5330181"/>
            <a:ext cx="9641840" cy="52856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1"/>
            </a:lvl1pPr>
            <a:lvl2pPr marL="227013" indent="-173038">
              <a:buFont typeface="Wingdings" panose="05000000000000000000" pitchFamily="2" charset="2"/>
              <a:buChar char="ü"/>
              <a:defRPr sz="1000"/>
            </a:lvl2pPr>
            <a:lvl3pPr marL="400050" indent="-168275">
              <a:defRPr sz="1000"/>
            </a:lvl3pPr>
            <a:lvl4pPr marL="574675" indent="-174625">
              <a:defRPr sz="1000"/>
            </a:lvl4pPr>
            <a:lvl5pPr marL="741363" indent="-168275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16918" y="135119"/>
            <a:ext cx="4006177" cy="479425"/>
          </a:xfrm>
          <a:prstGeom prst="rect">
            <a:avLst/>
          </a:prstGeo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Classification top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Classification bottom"/>
          <p:cNvSpPr txBox="1"/>
          <p:nvPr userDrawn="1"/>
        </p:nvSpPr>
        <p:spPr bwMode="black">
          <a:xfrm>
            <a:off x="1121664" y="128235"/>
            <a:ext cx="7190792" cy="480131"/>
          </a:xfrm>
          <a:prstGeom prst="rect">
            <a:avLst/>
          </a:prstGeom>
        </p:spPr>
        <p:txBody>
          <a:bodyPr vert="horz" wrap="square" lIns="45720" tIns="45720" rIns="0" bIns="45720" rtlCol="0" anchor="t" anchorCtr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/>
              <a:t>AMC</a:t>
            </a:r>
            <a:r>
              <a:rPr lang="en-US" sz="2800" baseline="0"/>
              <a:t> Campaign Plan Linkage </a:t>
            </a:r>
            <a:r>
              <a:rPr lang="en-US" sz="2800"/>
              <a:t>–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1" y="804301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EVENT CHAIR: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EVENT TOR: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OTHER: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 userDrawn="1"/>
        </p:nvGraphicFramePr>
        <p:xfrm>
          <a:off x="1" y="1532783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AMC Staff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/>
                      <a:r>
                        <a:rPr lang="en-US" sz="1000" b="1"/>
                        <a:t>OPR: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="1"/>
                        <a:t>OCR: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6306" y="178535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enter OPR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306" y="203668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enter OCR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550160" y="708660"/>
            <a:ext cx="0" cy="604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550160" y="5105400"/>
            <a:ext cx="9641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512190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741363" indent="-741363">
              <a:defRPr lang="en-US" sz="1200" b="1" smtClean="0"/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/>
            <a:r>
              <a:rPr lang="en-US"/>
              <a:t>Click to edit Internal: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/>
              <a:t>Second level</a:t>
            </a:r>
          </a:p>
          <a:p>
            <a:pPr marL="400050" lvl="2" indent="-168275"/>
            <a:r>
              <a:rPr lang="en-US"/>
              <a:t>Third level</a:t>
            </a:r>
          </a:p>
          <a:p>
            <a:pPr marL="574675" lvl="3" indent="-174625"/>
            <a:r>
              <a:rPr lang="en-US"/>
              <a:t>Fourth level</a:t>
            </a:r>
          </a:p>
          <a:p>
            <a:pPr marL="741363" lvl="4" indent="-168275"/>
            <a:r>
              <a:rPr lang="en-US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31165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228600" indent="-228600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External: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/>
              <a:t>Second level</a:t>
            </a:r>
          </a:p>
          <a:p>
            <a:pPr marL="400050" lvl="2" indent="-168275"/>
            <a:r>
              <a:rPr lang="en-US"/>
              <a:t>Third level</a:t>
            </a:r>
          </a:p>
          <a:p>
            <a:pPr marL="574675" lvl="3" indent="-174625"/>
            <a:r>
              <a:rPr lang="en-US"/>
              <a:t>Fourth level</a:t>
            </a:r>
          </a:p>
          <a:p>
            <a:pPr marL="741363" lvl="4" indent="-168275"/>
            <a:r>
              <a:rPr lang="en-US"/>
              <a:t>Fifth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5739" y="2297636"/>
            <a:ext cx="14196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Participants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4" y="838201"/>
            <a:ext cx="9686208" cy="411663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5739" y="4760892"/>
            <a:ext cx="1677111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AMC Staff OPR: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575902" y="5129541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Macro Context – Purpose of Event: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575902" y="5815678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Guidance / Decision: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550160" y="6013813"/>
            <a:ext cx="9641840" cy="5675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b="1" dirty="0" smtClean="0"/>
            </a:lvl1pPr>
            <a:lvl2pPr>
              <a:defRPr lang="en-US" sz="1000" dirty="0" smtClean="0"/>
            </a:lvl2pPr>
            <a:lvl3pPr>
              <a:defRPr lang="en-US" sz="1000" dirty="0" smtClean="0"/>
            </a:lvl3pPr>
            <a:lvl4pPr>
              <a:defRPr lang="en-US" sz="1000" dirty="0" smtClean="0"/>
            </a:lvl4pPr>
            <a:lvl5pPr>
              <a:defRPr lang="en-US" sz="1000" dirty="0"/>
            </a:lvl5pPr>
          </a:lstStyle>
          <a:p>
            <a:pPr marL="171450" lvl="0" indent="-171450"/>
            <a:r>
              <a:rPr lang="en-US"/>
              <a:t>Click to edit text: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/>
              <a:t>Second level</a:t>
            </a:r>
          </a:p>
          <a:p>
            <a:pPr marL="400050" lvl="2" indent="-168275"/>
            <a:r>
              <a:rPr lang="en-US"/>
              <a:t>Third level</a:t>
            </a:r>
          </a:p>
          <a:p>
            <a:pPr marL="574675" lvl="3" indent="-174625"/>
            <a:r>
              <a:rPr lang="en-US"/>
              <a:t>Fourth level</a:t>
            </a:r>
          </a:p>
          <a:p>
            <a:pPr marL="741363" lvl="4" indent="-168275"/>
            <a:r>
              <a:rPr lang="en-US"/>
              <a:t>Fifth level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30" name="Round Same Side Corner Rectangle 29"/>
          <p:cNvSpPr/>
          <p:nvPr userDrawn="1"/>
        </p:nvSpPr>
        <p:spPr>
          <a:xfrm>
            <a:off x="11220485" y="6126480"/>
            <a:ext cx="872492" cy="731520"/>
          </a:xfrm>
          <a:prstGeom prst="round2SameRect">
            <a:avLst>
              <a:gd name="adj1" fmla="val 958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ound Same Side Corner Rectangle 32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73000">
                <a:schemeClr val="bg1">
                  <a:lumMod val="75000"/>
                </a:schemeClr>
              </a:gs>
              <a:gs pos="91000">
                <a:srgbClr val="7F7F7F"/>
              </a:gs>
              <a:gs pos="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  <a:gs pos="34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ound Same Side Corner Rectangle 33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59000">
                <a:schemeClr val="bg1">
                  <a:alpha val="20000"/>
                  <a:lumMod val="60000"/>
                </a:schemeClr>
              </a:gs>
              <a:gs pos="67000">
                <a:schemeClr val="bg1">
                  <a:alpha val="20000"/>
                </a:schemeClr>
              </a:gs>
              <a:gs pos="100000">
                <a:schemeClr val="bg1">
                  <a:alpha val="20000"/>
                  <a:lumMod val="20000"/>
                </a:schemeClr>
              </a:gs>
              <a:gs pos="23000">
                <a:schemeClr val="tx1">
                  <a:lumMod val="52000"/>
                  <a:lumOff val="48000"/>
                  <a:alpha val="20000"/>
                </a:schemeClr>
              </a:gs>
              <a:gs pos="9000">
                <a:schemeClr val="tx1">
                  <a:alpha val="20000"/>
                  <a:lumMod val="0"/>
                  <a:lumOff val="100000"/>
                </a:schemeClr>
              </a:gs>
              <a:gs pos="35000">
                <a:schemeClr val="tx1">
                  <a:lumMod val="95000"/>
                  <a:lumOff val="5000"/>
                  <a:alpha val="20000"/>
                </a:schemeClr>
              </a:gs>
              <a:gs pos="43000">
                <a:schemeClr val="bg1">
                  <a:alpha val="20000"/>
                  <a:lumMod val="10000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5" name="Round Same Side Corner Rectangle 34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0">
                <a:schemeClr val="tx1">
                  <a:lumMod val="52000"/>
                  <a:lumOff val="48000"/>
                  <a:alpha val="20000"/>
                </a:schemeClr>
              </a:gs>
              <a:gs pos="68000">
                <a:schemeClr val="tx1">
                  <a:lumMod val="95000"/>
                  <a:lumOff val="5000"/>
                  <a:alpha val="20000"/>
                </a:schemeClr>
              </a:gs>
              <a:gs pos="34000">
                <a:schemeClr val="tx1">
                  <a:lumMod val="85000"/>
                  <a:lumOff val="15000"/>
                  <a:alpha val="2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36" name="AMC"/>
          <p:cNvGrpSpPr>
            <a:grpSpLocks noChangeAspect="1"/>
          </p:cNvGrpSpPr>
          <p:nvPr userDrawn="1"/>
        </p:nvGrpSpPr>
        <p:grpSpPr bwMode="auto">
          <a:xfrm>
            <a:off x="11390978" y="6251059"/>
            <a:ext cx="531508" cy="467776"/>
            <a:chOff x="3311" y="1094"/>
            <a:chExt cx="1816" cy="2131"/>
          </a:xfrm>
        </p:grpSpPr>
        <p:sp>
          <p:nvSpPr>
            <p:cNvPr id="37" name="WHITE bkgrnd"/>
            <p:cNvSpPr>
              <a:spLocks/>
            </p:cNvSpPr>
            <p:nvPr/>
          </p:nvSpPr>
          <p:spPr bwMode="auto">
            <a:xfrm>
              <a:off x="3333" y="1116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  <p:sp>
          <p:nvSpPr>
            <p:cNvPr id="38" name="BLACK outline"/>
            <p:cNvSpPr>
              <a:spLocks noEditPoints="1"/>
            </p:cNvSpPr>
            <p:nvPr/>
          </p:nvSpPr>
          <p:spPr bwMode="auto">
            <a:xfrm>
              <a:off x="3311" y="1094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  <p:sp>
          <p:nvSpPr>
            <p:cNvPr id="39" name="BLUE"/>
            <p:cNvSpPr>
              <a:spLocks/>
            </p:cNvSpPr>
            <p:nvPr/>
          </p:nvSpPr>
          <p:spPr bwMode="auto">
            <a:xfrm>
              <a:off x="4219" y="1369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  <p:sp>
          <p:nvSpPr>
            <p:cNvPr id="40" name="RED"/>
            <p:cNvSpPr>
              <a:spLocks/>
            </p:cNvSpPr>
            <p:nvPr/>
          </p:nvSpPr>
          <p:spPr bwMode="auto">
            <a:xfrm>
              <a:off x="3422" y="1369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42" name="Round Same Side Corner Rectangle 41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44" name="Freeform 43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4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1"/>
            <a:ext cx="12192000" cy="683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3" y="5823856"/>
            <a:ext cx="2013857" cy="1037319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6406" y="3654027"/>
            <a:ext cx="9540815" cy="332399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306406" y="3157734"/>
            <a:ext cx="9540815" cy="484748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 bwMode="black">
          <a:xfrm>
            <a:off x="0" y="6700839"/>
            <a:ext cx="2438400" cy="160337"/>
          </a:xfrm>
          <a:prstGeom prst="rect">
            <a:avLst/>
          </a:prstGeom>
          <a:noFill/>
        </p:spPr>
        <p:txBody>
          <a:bodyPr wrap="none" lIns="45720" tIns="18288" rIns="0" bIns="1828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15" name="TextBox 14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  <a:endParaRPr lang="en-US" sz="800" b="1" kern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81310" y="-1"/>
            <a:ext cx="2094311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10384972" y="5959683"/>
            <a:ext cx="725891" cy="741156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693" y="5991862"/>
            <a:ext cx="826109" cy="7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2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0811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161" y="5330181"/>
            <a:ext cx="9641840" cy="52856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1"/>
            </a:lvl1pPr>
            <a:lvl2pPr marL="227013" indent="-173038">
              <a:buFont typeface="Wingdings" panose="05000000000000000000" pitchFamily="2" charset="2"/>
              <a:buChar char="ü"/>
              <a:defRPr sz="1000"/>
            </a:lvl2pPr>
            <a:lvl3pPr marL="400050" indent="-168275">
              <a:defRPr sz="1000"/>
            </a:lvl3pPr>
            <a:lvl4pPr marL="574675" indent="-174625">
              <a:defRPr sz="1000"/>
            </a:lvl4pPr>
            <a:lvl5pPr marL="741363" indent="-168275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16918" y="135119"/>
            <a:ext cx="4006177" cy="479425"/>
          </a:xfrm>
          <a:prstGeom prst="rect">
            <a:avLst/>
          </a:prstGeo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Classification top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Classification bottom"/>
          <p:cNvSpPr txBox="1"/>
          <p:nvPr userDrawn="1"/>
        </p:nvSpPr>
        <p:spPr bwMode="black">
          <a:xfrm>
            <a:off x="1121664" y="128235"/>
            <a:ext cx="7190792" cy="480131"/>
          </a:xfrm>
          <a:prstGeom prst="rect">
            <a:avLst/>
          </a:prstGeom>
        </p:spPr>
        <p:txBody>
          <a:bodyPr vert="horz" wrap="square" lIns="45720" tIns="45720" rIns="0" bIns="45720" rtlCol="0" anchor="t" anchorCtr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/>
              <a:t>AMC</a:t>
            </a:r>
            <a:r>
              <a:rPr lang="en-US" sz="2800" baseline="0"/>
              <a:t> Campaign Plan Linkage </a:t>
            </a:r>
            <a:r>
              <a:rPr lang="en-US" sz="2800"/>
              <a:t>–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1" y="804301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EVENT CHAIR: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EVENT TOR: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OTHER: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 userDrawn="1"/>
        </p:nvGraphicFramePr>
        <p:xfrm>
          <a:off x="1" y="1532783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AMC Staff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/>
                      <a:r>
                        <a:rPr lang="en-US" sz="1000" b="1"/>
                        <a:t>OPR: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="1"/>
                        <a:t>OCR: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6306" y="178535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enter OPR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306" y="203668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enter OCR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550160" y="708660"/>
            <a:ext cx="0" cy="604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550160" y="5105400"/>
            <a:ext cx="9641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512190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741363" indent="-741363">
              <a:defRPr lang="en-US" sz="1200" b="1" smtClean="0"/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/>
            <a:r>
              <a:rPr lang="en-US"/>
              <a:t>Click to edit Internal: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/>
              <a:t>Second level</a:t>
            </a:r>
          </a:p>
          <a:p>
            <a:pPr marL="400050" lvl="2" indent="-168275"/>
            <a:r>
              <a:rPr lang="en-US"/>
              <a:t>Third level</a:t>
            </a:r>
          </a:p>
          <a:p>
            <a:pPr marL="574675" lvl="3" indent="-174625"/>
            <a:r>
              <a:rPr lang="en-US"/>
              <a:t>Fourth level</a:t>
            </a:r>
          </a:p>
          <a:p>
            <a:pPr marL="741363" lvl="4" indent="-168275"/>
            <a:r>
              <a:rPr lang="en-US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31165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228600" indent="-228600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External: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/>
              <a:t>Second level</a:t>
            </a:r>
          </a:p>
          <a:p>
            <a:pPr marL="400050" lvl="2" indent="-168275"/>
            <a:r>
              <a:rPr lang="en-US"/>
              <a:t>Third level</a:t>
            </a:r>
          </a:p>
          <a:p>
            <a:pPr marL="574675" lvl="3" indent="-174625"/>
            <a:r>
              <a:rPr lang="en-US"/>
              <a:t>Fourth level</a:t>
            </a:r>
          </a:p>
          <a:p>
            <a:pPr marL="741363" lvl="4" indent="-168275"/>
            <a:r>
              <a:rPr lang="en-US"/>
              <a:t>Fifth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5739" y="2297636"/>
            <a:ext cx="14196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Participants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4" y="838201"/>
            <a:ext cx="9686208" cy="411663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5739" y="4760892"/>
            <a:ext cx="1677111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AMC Staff OPR: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575902" y="5129541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Macro Context – Purpose of Event: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575902" y="5815678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Guidance / Decision: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550160" y="6013813"/>
            <a:ext cx="9641840" cy="5675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b="1" dirty="0" smtClean="0"/>
            </a:lvl1pPr>
            <a:lvl2pPr>
              <a:defRPr lang="en-US" sz="1000" dirty="0" smtClean="0"/>
            </a:lvl2pPr>
            <a:lvl3pPr>
              <a:defRPr lang="en-US" sz="1000" dirty="0" smtClean="0"/>
            </a:lvl3pPr>
            <a:lvl4pPr>
              <a:defRPr lang="en-US" sz="1000" dirty="0" smtClean="0"/>
            </a:lvl4pPr>
            <a:lvl5pPr>
              <a:defRPr lang="en-US" sz="1000" dirty="0"/>
            </a:lvl5pPr>
          </a:lstStyle>
          <a:p>
            <a:pPr marL="171450" lvl="0" indent="-171450"/>
            <a:r>
              <a:rPr lang="en-US"/>
              <a:t>Click to edit text: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/>
              <a:t>Second level</a:t>
            </a:r>
          </a:p>
          <a:p>
            <a:pPr marL="400050" lvl="2" indent="-168275"/>
            <a:r>
              <a:rPr lang="en-US"/>
              <a:t>Third level</a:t>
            </a:r>
          </a:p>
          <a:p>
            <a:pPr marL="574675" lvl="3" indent="-174625"/>
            <a:r>
              <a:rPr lang="en-US"/>
              <a:t>Fourth level</a:t>
            </a:r>
          </a:p>
          <a:p>
            <a:pPr marL="741363" lvl="4" indent="-168275"/>
            <a:r>
              <a:rPr lang="en-US"/>
              <a:t>Fifth level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30" name="Round Same Side Corner Rectangle 29"/>
          <p:cNvSpPr/>
          <p:nvPr userDrawn="1"/>
        </p:nvSpPr>
        <p:spPr>
          <a:xfrm>
            <a:off x="11220485" y="6126480"/>
            <a:ext cx="872492" cy="731520"/>
          </a:xfrm>
          <a:prstGeom prst="round2SameRect">
            <a:avLst>
              <a:gd name="adj1" fmla="val 958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ound Same Side Corner Rectangle 32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73000">
                <a:schemeClr val="bg1">
                  <a:lumMod val="75000"/>
                </a:schemeClr>
              </a:gs>
              <a:gs pos="91000">
                <a:srgbClr val="7F7F7F"/>
              </a:gs>
              <a:gs pos="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  <a:gs pos="34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ound Same Side Corner Rectangle 33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59000">
                <a:schemeClr val="bg1">
                  <a:alpha val="20000"/>
                  <a:lumMod val="60000"/>
                </a:schemeClr>
              </a:gs>
              <a:gs pos="67000">
                <a:schemeClr val="bg1">
                  <a:alpha val="20000"/>
                </a:schemeClr>
              </a:gs>
              <a:gs pos="100000">
                <a:schemeClr val="bg1">
                  <a:alpha val="20000"/>
                  <a:lumMod val="20000"/>
                </a:schemeClr>
              </a:gs>
              <a:gs pos="23000">
                <a:schemeClr val="tx1">
                  <a:lumMod val="52000"/>
                  <a:lumOff val="48000"/>
                  <a:alpha val="20000"/>
                </a:schemeClr>
              </a:gs>
              <a:gs pos="9000">
                <a:schemeClr val="tx1">
                  <a:alpha val="20000"/>
                  <a:lumMod val="0"/>
                  <a:lumOff val="100000"/>
                </a:schemeClr>
              </a:gs>
              <a:gs pos="35000">
                <a:schemeClr val="tx1">
                  <a:lumMod val="95000"/>
                  <a:lumOff val="5000"/>
                  <a:alpha val="20000"/>
                </a:schemeClr>
              </a:gs>
              <a:gs pos="43000">
                <a:schemeClr val="bg1">
                  <a:alpha val="20000"/>
                  <a:lumMod val="10000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5" name="Round Same Side Corner Rectangle 34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0">
                <a:schemeClr val="tx1">
                  <a:lumMod val="52000"/>
                  <a:lumOff val="48000"/>
                  <a:alpha val="20000"/>
                </a:schemeClr>
              </a:gs>
              <a:gs pos="68000">
                <a:schemeClr val="tx1">
                  <a:lumMod val="95000"/>
                  <a:lumOff val="5000"/>
                  <a:alpha val="20000"/>
                </a:schemeClr>
              </a:gs>
              <a:gs pos="34000">
                <a:schemeClr val="tx1">
                  <a:lumMod val="85000"/>
                  <a:lumOff val="15000"/>
                  <a:alpha val="2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36" name="AMC"/>
          <p:cNvGrpSpPr>
            <a:grpSpLocks noChangeAspect="1"/>
          </p:cNvGrpSpPr>
          <p:nvPr userDrawn="1"/>
        </p:nvGrpSpPr>
        <p:grpSpPr bwMode="auto">
          <a:xfrm>
            <a:off x="11390978" y="6251059"/>
            <a:ext cx="531508" cy="467776"/>
            <a:chOff x="3311" y="1094"/>
            <a:chExt cx="1816" cy="2131"/>
          </a:xfrm>
        </p:grpSpPr>
        <p:sp>
          <p:nvSpPr>
            <p:cNvPr id="37" name="WHITE bkgrnd"/>
            <p:cNvSpPr>
              <a:spLocks/>
            </p:cNvSpPr>
            <p:nvPr/>
          </p:nvSpPr>
          <p:spPr bwMode="auto">
            <a:xfrm>
              <a:off x="3333" y="1116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  <p:sp>
          <p:nvSpPr>
            <p:cNvPr id="38" name="BLACK outline"/>
            <p:cNvSpPr>
              <a:spLocks noEditPoints="1"/>
            </p:cNvSpPr>
            <p:nvPr/>
          </p:nvSpPr>
          <p:spPr bwMode="auto">
            <a:xfrm>
              <a:off x="3311" y="1094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  <p:sp>
          <p:nvSpPr>
            <p:cNvPr id="39" name="BLUE"/>
            <p:cNvSpPr>
              <a:spLocks/>
            </p:cNvSpPr>
            <p:nvPr/>
          </p:nvSpPr>
          <p:spPr bwMode="auto">
            <a:xfrm>
              <a:off x="4219" y="1369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  <p:sp>
          <p:nvSpPr>
            <p:cNvPr id="40" name="RED"/>
            <p:cNvSpPr>
              <a:spLocks/>
            </p:cNvSpPr>
            <p:nvPr/>
          </p:nvSpPr>
          <p:spPr bwMode="auto">
            <a:xfrm>
              <a:off x="3422" y="1369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42" name="Round Same Side Corner Rectangle 41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44" name="Freeform 43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7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4036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2256" y="6646189"/>
            <a:ext cx="2967488" cy="184666"/>
          </a:xfrm>
          <a:prstGeom prst="rect">
            <a:avLst/>
          </a:prstGeom>
        </p:spPr>
        <p:txBody>
          <a:bodyPr/>
          <a:lstStyle/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1"/>
            <a:ext cx="12192000" cy="683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97" y="5524500"/>
            <a:ext cx="1663700" cy="13335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6406" y="3654027"/>
            <a:ext cx="9540815" cy="332399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306406" y="3157734"/>
            <a:ext cx="9540815" cy="484748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 bwMode="black">
          <a:xfrm>
            <a:off x="0" y="6700839"/>
            <a:ext cx="2438400" cy="160337"/>
          </a:xfrm>
          <a:prstGeom prst="rect">
            <a:avLst/>
          </a:prstGeom>
          <a:noFill/>
        </p:spPr>
        <p:txBody>
          <a:bodyPr wrap="none" lIns="45720" tIns="18288" rIns="0" bIns="1828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15" name="TextBox 14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  <a:endParaRPr lang="en-US" sz="800" b="1" kern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81310" y="-1"/>
            <a:ext cx="2094311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10481708" y="5791200"/>
            <a:ext cx="951275" cy="838201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8604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48523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161" y="5330181"/>
            <a:ext cx="9641840" cy="52856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1"/>
            </a:lvl1pPr>
            <a:lvl2pPr marL="227013" indent="-173038">
              <a:buFont typeface="Wingdings" panose="05000000000000000000" pitchFamily="2" charset="2"/>
              <a:buChar char="ü"/>
              <a:defRPr sz="1000"/>
            </a:lvl2pPr>
            <a:lvl3pPr marL="400050" indent="-168275">
              <a:defRPr sz="1000"/>
            </a:lvl3pPr>
            <a:lvl4pPr marL="574675" indent="-174625">
              <a:defRPr sz="1000"/>
            </a:lvl4pPr>
            <a:lvl5pPr marL="741363" indent="-168275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16918" y="135119"/>
            <a:ext cx="4006177" cy="479425"/>
          </a:xfrm>
          <a:prstGeom prst="rect">
            <a:avLst/>
          </a:prstGeo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Classification top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Classification bottom"/>
          <p:cNvSpPr txBox="1"/>
          <p:nvPr userDrawn="1"/>
        </p:nvSpPr>
        <p:spPr bwMode="black">
          <a:xfrm>
            <a:off x="1121664" y="128235"/>
            <a:ext cx="7190792" cy="480131"/>
          </a:xfrm>
          <a:prstGeom prst="rect">
            <a:avLst/>
          </a:prstGeom>
        </p:spPr>
        <p:txBody>
          <a:bodyPr vert="horz" wrap="square" lIns="45720" tIns="45720" rIns="0" bIns="45720" rtlCol="0" anchor="t" anchorCtr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/>
              <a:t>AMC</a:t>
            </a:r>
            <a:r>
              <a:rPr lang="en-US" sz="2800" baseline="0"/>
              <a:t> Campaign Plan Linkage </a:t>
            </a:r>
            <a:r>
              <a:rPr lang="en-US" sz="2800"/>
              <a:t>–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1" y="804301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EVENT CHAIR: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EVENT TOR: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OTHER: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 userDrawn="1"/>
        </p:nvGraphicFramePr>
        <p:xfrm>
          <a:off x="1" y="1532783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/>
                        <a:t>AMC Staff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/>
                      <a:r>
                        <a:rPr lang="en-US" sz="1000" b="1"/>
                        <a:t>OPR: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="1"/>
                        <a:t>OCR: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6306" y="178535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enter OPR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306" y="203668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enter OCR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550160" y="708660"/>
            <a:ext cx="0" cy="604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550160" y="5105400"/>
            <a:ext cx="9641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512190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741363" indent="-741363">
              <a:defRPr lang="en-US" sz="1200" b="1" smtClean="0"/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/>
            <a:r>
              <a:rPr lang="en-US"/>
              <a:t>Click to edit Internal: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/>
              <a:t>Second level</a:t>
            </a:r>
          </a:p>
          <a:p>
            <a:pPr marL="400050" lvl="2" indent="-168275"/>
            <a:r>
              <a:rPr lang="en-US"/>
              <a:t>Third level</a:t>
            </a:r>
          </a:p>
          <a:p>
            <a:pPr marL="574675" lvl="3" indent="-174625"/>
            <a:r>
              <a:rPr lang="en-US"/>
              <a:t>Fourth level</a:t>
            </a:r>
          </a:p>
          <a:p>
            <a:pPr marL="741363" lvl="4" indent="-168275"/>
            <a:r>
              <a:rPr lang="en-US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31165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228600" indent="-228600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External: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/>
              <a:t>Second level</a:t>
            </a:r>
          </a:p>
          <a:p>
            <a:pPr marL="400050" lvl="2" indent="-168275"/>
            <a:r>
              <a:rPr lang="en-US"/>
              <a:t>Third level</a:t>
            </a:r>
          </a:p>
          <a:p>
            <a:pPr marL="574675" lvl="3" indent="-174625"/>
            <a:r>
              <a:rPr lang="en-US"/>
              <a:t>Fourth level</a:t>
            </a:r>
          </a:p>
          <a:p>
            <a:pPr marL="741363" lvl="4" indent="-168275"/>
            <a:r>
              <a:rPr lang="en-US"/>
              <a:t>Fifth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5739" y="2297636"/>
            <a:ext cx="14196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Participants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4" y="838201"/>
            <a:ext cx="9686208" cy="411663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5739" y="4760892"/>
            <a:ext cx="1677111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AMC Staff OPR: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575902" y="5129541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Macro Context – Purpose of Event: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575902" y="5815678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/>
              <a:t>Guidance / Decision: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550160" y="6013813"/>
            <a:ext cx="9641840" cy="5675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b="1" dirty="0" smtClean="0"/>
            </a:lvl1pPr>
            <a:lvl2pPr>
              <a:defRPr lang="en-US" sz="1000" dirty="0" smtClean="0"/>
            </a:lvl2pPr>
            <a:lvl3pPr>
              <a:defRPr lang="en-US" sz="1000" dirty="0" smtClean="0"/>
            </a:lvl3pPr>
            <a:lvl4pPr>
              <a:defRPr lang="en-US" sz="1000" dirty="0" smtClean="0"/>
            </a:lvl4pPr>
            <a:lvl5pPr>
              <a:defRPr lang="en-US" sz="1000" dirty="0"/>
            </a:lvl5pPr>
          </a:lstStyle>
          <a:p>
            <a:pPr marL="171450" lvl="0" indent="-171450"/>
            <a:r>
              <a:rPr lang="en-US"/>
              <a:t>Click to edit text: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/>
              <a:t>Second level</a:t>
            </a:r>
          </a:p>
          <a:p>
            <a:pPr marL="400050" lvl="2" indent="-168275"/>
            <a:r>
              <a:rPr lang="en-US"/>
              <a:t>Third level</a:t>
            </a:r>
          </a:p>
          <a:p>
            <a:pPr marL="574675" lvl="3" indent="-174625"/>
            <a:r>
              <a:rPr lang="en-US"/>
              <a:t>Fourth level</a:t>
            </a:r>
          </a:p>
          <a:p>
            <a:pPr marL="741363" lvl="4" indent="-168275"/>
            <a:r>
              <a:rPr lang="en-US"/>
              <a:t>Fifth level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30" name="Round Same Side Corner Rectangle 29"/>
          <p:cNvSpPr/>
          <p:nvPr userDrawn="1"/>
        </p:nvSpPr>
        <p:spPr>
          <a:xfrm>
            <a:off x="11220485" y="6126480"/>
            <a:ext cx="872492" cy="731520"/>
          </a:xfrm>
          <a:prstGeom prst="round2SameRect">
            <a:avLst>
              <a:gd name="adj1" fmla="val 958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ound Same Side Corner Rectangle 32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73000">
                <a:schemeClr val="bg1">
                  <a:lumMod val="75000"/>
                </a:schemeClr>
              </a:gs>
              <a:gs pos="91000">
                <a:srgbClr val="7F7F7F"/>
              </a:gs>
              <a:gs pos="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  <a:gs pos="34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ound Same Side Corner Rectangle 33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59000">
                <a:schemeClr val="bg1">
                  <a:alpha val="20000"/>
                  <a:lumMod val="60000"/>
                </a:schemeClr>
              </a:gs>
              <a:gs pos="67000">
                <a:schemeClr val="bg1">
                  <a:alpha val="20000"/>
                </a:schemeClr>
              </a:gs>
              <a:gs pos="100000">
                <a:schemeClr val="bg1">
                  <a:alpha val="20000"/>
                  <a:lumMod val="20000"/>
                </a:schemeClr>
              </a:gs>
              <a:gs pos="23000">
                <a:schemeClr val="tx1">
                  <a:lumMod val="52000"/>
                  <a:lumOff val="48000"/>
                  <a:alpha val="20000"/>
                </a:schemeClr>
              </a:gs>
              <a:gs pos="9000">
                <a:schemeClr val="tx1">
                  <a:alpha val="20000"/>
                  <a:lumMod val="0"/>
                  <a:lumOff val="100000"/>
                </a:schemeClr>
              </a:gs>
              <a:gs pos="35000">
                <a:schemeClr val="tx1">
                  <a:lumMod val="95000"/>
                  <a:lumOff val="5000"/>
                  <a:alpha val="20000"/>
                </a:schemeClr>
              </a:gs>
              <a:gs pos="43000">
                <a:schemeClr val="bg1">
                  <a:alpha val="20000"/>
                  <a:lumMod val="10000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5" name="Round Same Side Corner Rectangle 34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0">
                <a:schemeClr val="tx1">
                  <a:lumMod val="52000"/>
                  <a:lumOff val="48000"/>
                  <a:alpha val="20000"/>
                </a:schemeClr>
              </a:gs>
              <a:gs pos="68000">
                <a:schemeClr val="tx1">
                  <a:lumMod val="95000"/>
                  <a:lumOff val="5000"/>
                  <a:alpha val="20000"/>
                </a:schemeClr>
              </a:gs>
              <a:gs pos="34000">
                <a:schemeClr val="tx1">
                  <a:lumMod val="85000"/>
                  <a:lumOff val="15000"/>
                  <a:alpha val="2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36" name="AMC"/>
          <p:cNvGrpSpPr>
            <a:grpSpLocks noChangeAspect="1"/>
          </p:cNvGrpSpPr>
          <p:nvPr userDrawn="1"/>
        </p:nvGrpSpPr>
        <p:grpSpPr bwMode="auto">
          <a:xfrm>
            <a:off x="11390978" y="6251059"/>
            <a:ext cx="531508" cy="467776"/>
            <a:chOff x="3311" y="1094"/>
            <a:chExt cx="1816" cy="2131"/>
          </a:xfrm>
        </p:grpSpPr>
        <p:sp>
          <p:nvSpPr>
            <p:cNvPr id="37" name="WHITE bkgrnd"/>
            <p:cNvSpPr>
              <a:spLocks/>
            </p:cNvSpPr>
            <p:nvPr/>
          </p:nvSpPr>
          <p:spPr bwMode="auto">
            <a:xfrm>
              <a:off x="3333" y="1116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  <p:sp>
          <p:nvSpPr>
            <p:cNvPr id="38" name="BLACK outline"/>
            <p:cNvSpPr>
              <a:spLocks noEditPoints="1"/>
            </p:cNvSpPr>
            <p:nvPr/>
          </p:nvSpPr>
          <p:spPr bwMode="auto">
            <a:xfrm>
              <a:off x="3311" y="1094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  <p:sp>
          <p:nvSpPr>
            <p:cNvPr id="39" name="BLUE"/>
            <p:cNvSpPr>
              <a:spLocks/>
            </p:cNvSpPr>
            <p:nvPr/>
          </p:nvSpPr>
          <p:spPr bwMode="auto">
            <a:xfrm>
              <a:off x="4219" y="1369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  <p:sp>
          <p:nvSpPr>
            <p:cNvPr id="40" name="RED"/>
            <p:cNvSpPr>
              <a:spLocks/>
            </p:cNvSpPr>
            <p:nvPr/>
          </p:nvSpPr>
          <p:spPr bwMode="auto">
            <a:xfrm>
              <a:off x="3422" y="1369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>
                <a:latin typeface="Adobe Garamond Pro" panose="02020502060506020403" pitchFamily="18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42" name="Round Same Side Corner Rectangle 41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44" name="Freeform 43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42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1"/>
            <a:ext cx="12192000" cy="683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97" y="5524500"/>
            <a:ext cx="1663700" cy="13335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6406" y="3654027"/>
            <a:ext cx="9540815" cy="332399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306406" y="3157734"/>
            <a:ext cx="9540815" cy="484748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 bwMode="black">
          <a:xfrm>
            <a:off x="0" y="6700839"/>
            <a:ext cx="2438400" cy="160337"/>
          </a:xfrm>
          <a:prstGeom prst="rect">
            <a:avLst/>
          </a:prstGeom>
          <a:noFill/>
        </p:spPr>
        <p:txBody>
          <a:bodyPr wrap="none" lIns="45720" tIns="18288" rIns="0" bIns="1828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15" name="TextBox 14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  <a:endParaRPr lang="en-US" sz="800" b="1" kern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81310" y="-1"/>
            <a:ext cx="2094311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10481708" y="5791200"/>
            <a:ext cx="951275" cy="838201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62762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1115681" y="99566"/>
            <a:ext cx="10977295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1041400" y="1"/>
            <a:ext cx="1051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bg1"/>
                </a:solidFill>
              </a:rPr>
              <a:t>UNCLASSIFIED//FOUO</a:t>
            </a: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69" y="5979026"/>
            <a:ext cx="1670931" cy="878974"/>
          </a:xfrm>
          <a:prstGeom prst="rect">
            <a:avLst/>
          </a:prstGeom>
        </p:spPr>
      </p:pic>
      <p:grpSp>
        <p:nvGrpSpPr>
          <p:cNvPr id="55" name="AMC insignia"/>
          <p:cNvGrpSpPr>
            <a:grpSpLocks noChangeAspect="1"/>
          </p:cNvGrpSpPr>
          <p:nvPr userDrawn="1"/>
        </p:nvGrpSpPr>
        <p:grpSpPr bwMode="auto">
          <a:xfrm>
            <a:off x="10579421" y="6047935"/>
            <a:ext cx="725891" cy="741156"/>
            <a:chOff x="4592" y="1364"/>
            <a:chExt cx="1161" cy="1364"/>
          </a:xfrm>
        </p:grpSpPr>
        <p:sp>
          <p:nvSpPr>
            <p:cNvPr id="56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50" y="6074501"/>
            <a:ext cx="826109" cy="7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4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4" r:id="rId2"/>
    <p:sldLayoutId id="2147483705" r:id="rId3"/>
    <p:sldLayoutId id="2147483706" r:id="rId4"/>
    <p:sldLayoutId id="2147483707" r:id="rId5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1115681" y="99566"/>
            <a:ext cx="10977295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1041400" y="1"/>
            <a:ext cx="1051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bg1"/>
                </a:solidFill>
              </a:rPr>
              <a:t>UNCLASSIFIED//FOUO</a:t>
            </a: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5535281" y="673198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69" y="5979026"/>
            <a:ext cx="1670931" cy="878974"/>
          </a:xfrm>
          <a:prstGeom prst="rect">
            <a:avLst/>
          </a:prstGeom>
        </p:spPr>
      </p:pic>
      <p:grpSp>
        <p:nvGrpSpPr>
          <p:cNvPr id="71" name="AMC insignia"/>
          <p:cNvGrpSpPr>
            <a:grpSpLocks noChangeAspect="1"/>
          </p:cNvGrpSpPr>
          <p:nvPr userDrawn="1"/>
        </p:nvGrpSpPr>
        <p:grpSpPr bwMode="auto">
          <a:xfrm>
            <a:off x="10579421" y="6047935"/>
            <a:ext cx="725891" cy="741156"/>
            <a:chOff x="4592" y="1364"/>
            <a:chExt cx="1161" cy="1364"/>
          </a:xfrm>
        </p:grpSpPr>
        <p:sp>
          <p:nvSpPr>
            <p:cNvPr id="7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50" y="6074501"/>
            <a:ext cx="826109" cy="7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1115681" y="99566"/>
            <a:ext cx="10977295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1041400" y="1"/>
            <a:ext cx="1051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bg1"/>
                </a:solidFill>
              </a:rPr>
              <a:t>UNCLASSIFIED//FOUO</a:t>
            </a: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69" y="5979026"/>
            <a:ext cx="1670931" cy="878974"/>
          </a:xfrm>
          <a:prstGeom prst="rect">
            <a:avLst/>
          </a:prstGeom>
        </p:spPr>
      </p:pic>
      <p:grpSp>
        <p:nvGrpSpPr>
          <p:cNvPr id="54" name="AMC insignia"/>
          <p:cNvGrpSpPr>
            <a:grpSpLocks noChangeAspect="1"/>
          </p:cNvGrpSpPr>
          <p:nvPr userDrawn="1"/>
        </p:nvGrpSpPr>
        <p:grpSpPr bwMode="auto">
          <a:xfrm>
            <a:off x="10579421" y="6047935"/>
            <a:ext cx="725891" cy="741156"/>
            <a:chOff x="4592" y="1364"/>
            <a:chExt cx="1161" cy="1364"/>
          </a:xfrm>
        </p:grpSpPr>
        <p:sp>
          <p:nvSpPr>
            <p:cNvPr id="55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50" y="6074501"/>
            <a:ext cx="826109" cy="7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0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bls.gov/pdq/querytool.jsp?survey=la" TargetMode="External"/><Relationship Id="rId2" Type="http://schemas.openxmlformats.org/officeDocument/2006/relationships/hyperlink" Target="http://www.bls.gov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bls.gov/lau/home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06406" y="1703490"/>
            <a:ext cx="9540815" cy="1938992"/>
          </a:xfrm>
        </p:spPr>
        <p:txBody>
          <a:bodyPr/>
          <a:lstStyle/>
          <a:p>
            <a:r>
              <a:rPr lang="en-US"/>
              <a:t>APEX Program</a:t>
            </a:r>
            <a:br>
              <a:rPr lang="en-US"/>
            </a:br>
            <a:r>
              <a:rPr lang="en-US"/>
              <a:t>“Statewide Coverage” analysis guidance pursuant to Notice for Funding </a:t>
            </a:r>
            <a:br>
              <a:rPr lang="en-US"/>
            </a:br>
            <a:r>
              <a:rPr lang="en-US"/>
              <a:t>Opportunity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71828"/>
            <a:ext cx="1865014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Version Number</a:t>
            </a:r>
          </a:p>
          <a:p>
            <a:r>
              <a:rPr lang="en-US" sz="1050" b="1">
                <a:solidFill>
                  <a:schemeClr val="bg1"/>
                </a:solidFill>
                <a:latin typeface="Arial"/>
                <a:cs typeface="Arial"/>
              </a:rPr>
              <a:t>As of 17 July 2025</a:t>
            </a:r>
          </a:p>
        </p:txBody>
      </p:sp>
    </p:spTree>
    <p:extLst>
      <p:ext uri="{BB962C8B-B14F-4D97-AF65-F5344CB8AC3E}">
        <p14:creationId xmlns:p14="http://schemas.microsoft.com/office/powerpoint/2010/main" val="96983757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81" y="725634"/>
            <a:ext cx="10363200" cy="50739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>
                <a:latin typeface="Arial"/>
                <a:cs typeface="Arial"/>
              </a:rPr>
              <a:t>Funding Limitations are set by statute. See the Notice of Funding Opportunity for specific thresholds.</a:t>
            </a:r>
          </a:p>
          <a:p>
            <a:r>
              <a:rPr lang="en-US" b="0" dirty="0">
                <a:latin typeface="Arial"/>
                <a:cs typeface="Arial"/>
              </a:rPr>
              <a:t>Statewide Coverage is defined in the Notice for Funding document.</a:t>
            </a:r>
          </a:p>
          <a:p>
            <a:pPr lvl="1"/>
            <a:r>
              <a:rPr lang="en-US" dirty="0">
                <a:latin typeface="Arial"/>
                <a:cs typeface="Arial"/>
              </a:rPr>
              <a:t>Service at least 50 percent of the State’s Counties; and</a:t>
            </a:r>
          </a:p>
          <a:p>
            <a:pPr lvl="1"/>
            <a:r>
              <a:rPr lang="en-US" b="0" dirty="0">
                <a:latin typeface="Arial"/>
                <a:cs typeface="Arial"/>
              </a:rPr>
              <a:t>75 percent of the State’s labor force.</a:t>
            </a:r>
          </a:p>
          <a:p>
            <a:r>
              <a:rPr lang="en-US" b="0" dirty="0">
                <a:latin typeface="Arial"/>
                <a:cs typeface="Arial"/>
              </a:rPr>
              <a:t>Funding Opportunity requires that your application include documentation verifying statewide coverage, if applicable.</a:t>
            </a:r>
          </a:p>
          <a:p>
            <a:pPr lvl="1"/>
            <a:r>
              <a:rPr lang="en-US" dirty="0">
                <a:latin typeface="Arial"/>
                <a:cs typeface="Arial"/>
              </a:rPr>
              <a:t>Department of Labor, Bureau of Labor Statistics (</a:t>
            </a:r>
            <a:r>
              <a:rPr lang="en-US" dirty="0">
                <a:latin typeface="Arial"/>
                <a:cs typeface="Arial"/>
                <a:hlinkClick r:id="rId2"/>
              </a:rPr>
              <a:t>www.bls.gov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>
                <a:latin typeface="Arial"/>
                <a:cs typeface="Arial"/>
              </a:rPr>
              <a:t>Local Area “Labor Force” statistics are available at </a:t>
            </a:r>
            <a:r>
              <a:rPr lang="en-US" dirty="0">
                <a:latin typeface="Arial"/>
                <a:cs typeface="Arial"/>
                <a:hlinkClick r:id="rId3"/>
              </a:rPr>
              <a:t>http://data.bls.gov/pdq/querytool.jsp?survey=la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pPr lvl="1"/>
            <a:r>
              <a:rPr lang="en-US" b="0" dirty="0">
                <a:latin typeface="Arial"/>
                <a:cs typeface="Arial"/>
              </a:rPr>
              <a:t>You can also find consolidated tables for annual labor force data at </a:t>
            </a:r>
            <a:r>
              <a:rPr lang="en-US" b="0" dirty="0">
                <a:latin typeface="Arial"/>
                <a:cs typeface="Arial"/>
                <a:hlinkClick r:id="rId4"/>
              </a:rPr>
              <a:t>http://www.bls.gov/lau/home.htm</a:t>
            </a:r>
            <a:r>
              <a:rPr lang="en-US" b="0" dirty="0">
                <a:latin typeface="Arial"/>
                <a:cs typeface="Arial"/>
              </a:rPr>
              <a:t> </a:t>
            </a:r>
          </a:p>
          <a:p>
            <a:pPr lvl="1"/>
            <a:r>
              <a:rPr lang="en-US" b="0" dirty="0">
                <a:latin typeface="Arial"/>
                <a:cs typeface="Arial"/>
              </a:rPr>
              <a:t> Use the most recent, annual labor force data available.</a:t>
            </a:r>
          </a:p>
          <a:p>
            <a:pPr lvl="1"/>
            <a:endParaRPr lang="en-US" b="0"/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24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Step 1 Retrieve Statewide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629DBD-C297-B554-0E17-5DA9F26D8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1872"/>
            <a:ext cx="10950166" cy="49926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/>
          </a:p>
        </p:txBody>
      </p:sp>
      <p:pic>
        <p:nvPicPr>
          <p:cNvPr id="8" name="Picture 7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482639B9-239D-5FE0-65FD-3B98344C0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35" y="584167"/>
            <a:ext cx="10974332" cy="53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Step 2 - Retrieve Data for Counties and Equivalents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</a:t>
            </a:r>
          </a:p>
        </p:txBody>
      </p:sp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9E43BDD6-EC0F-76F5-E2DE-A0F90D186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1" y="584167"/>
            <a:ext cx="11006732" cy="53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C646D-6E5F-BF97-6008-D554FA1E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Step 3 - Compare the most recent annual statistics available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8586C-CA78-7307-206F-04287E8F8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37" y="1669026"/>
            <a:ext cx="3146323" cy="353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FA030-E7B1-BA6E-A115-6D2994C7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502" y="1669026"/>
            <a:ext cx="3067665" cy="3519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ABA5E-6270-E22A-89C3-7CEAEBB50CDE}"/>
              </a:ext>
            </a:extLst>
          </p:cNvPr>
          <p:cNvSpPr txBox="1"/>
          <p:nvPr/>
        </p:nvSpPr>
        <p:spPr>
          <a:xfrm>
            <a:off x="1540042" y="1126156"/>
            <a:ext cx="214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Statewide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9D777-4A97-43B0-3673-7B218DCA71D5}"/>
              </a:ext>
            </a:extLst>
          </p:cNvPr>
          <p:cNvSpPr txBox="1"/>
          <p:nvPr/>
        </p:nvSpPr>
        <p:spPr>
          <a:xfrm>
            <a:off x="8424900" y="1049153"/>
            <a:ext cx="286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County Data</a:t>
            </a:r>
          </a:p>
        </p:txBody>
      </p:sp>
    </p:spTree>
    <p:extLst>
      <p:ext uri="{BB962C8B-B14F-4D97-AF65-F5344CB8AC3E}">
        <p14:creationId xmlns:p14="http://schemas.microsoft.com/office/powerpoint/2010/main" val="33825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6B71C-3BEA-6945-11A8-524EB502B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84D1-83C6-6CB6-E0E8-DB726101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81" y="104036"/>
            <a:ext cx="10607040" cy="86793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Step 4 - Provide a copy of your analysis and clearly state your results.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77F19F-BAA8-246D-51AF-B0E20D4B60C4}"/>
              </a:ext>
            </a:extLst>
          </p:cNvPr>
          <p:cNvSpPr txBox="1"/>
          <p:nvPr/>
        </p:nvSpPr>
        <p:spPr>
          <a:xfrm>
            <a:off x="7045692" y="1174280"/>
            <a:ext cx="4151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APEX Accelerator provides service to ## of the ## total counties in (Your State), which is ##%. </a:t>
            </a:r>
          </a:p>
          <a:p>
            <a:r>
              <a:rPr lang="en-US"/>
              <a:t>The Apex Accelerator provides service to ## of (Your State)'s total labor force of ##, which is ##%.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D3EA1-1DC4-F06F-FD72-FA6578879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3" y="971966"/>
            <a:ext cx="4938796" cy="55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CA00BF24F15468BFA353D435EA5C1" ma:contentTypeVersion="20" ma:contentTypeDescription="Create a new document." ma:contentTypeScope="" ma:versionID="f72e4f9e653c4651d9cd0b2d95554e55">
  <xsd:schema xmlns:xsd="http://www.w3.org/2001/XMLSchema" xmlns:xs="http://www.w3.org/2001/XMLSchema" xmlns:p="http://schemas.microsoft.com/office/2006/metadata/properties" xmlns:ns1="http://schemas.microsoft.com/sharepoint/v3" xmlns:ns2="f5f93d88-c35e-460d-9dc4-3bd5527563bb" xmlns:ns3="8b052730-6c38-4041-af70-e290b46b1954" targetNamespace="http://schemas.microsoft.com/office/2006/metadata/properties" ma:root="true" ma:fieldsID="4caf16498b09525684570cf8e86024d6" ns1:_="" ns2:_="" ns3:_="">
    <xsd:import namespace="http://schemas.microsoft.com/sharepoint/v3"/>
    <xsd:import namespace="f5f93d88-c35e-460d-9dc4-3bd5527563bb"/>
    <xsd:import namespace="8b052730-6c38-4041-af70-e290b46b19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93d88-c35e-460d-9dc4-3bd552756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52730-6c38-4041-af70-e290b46b19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73cf545-0f3f-4ec2-bf50-2c37ff26b4b9}" ma:internalName="TaxCatchAll" ma:showField="CatchAllData" ma:web="8b052730-6c38-4041-af70-e290b46b19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5f93d88-c35e-460d-9dc4-3bd5527563bb">
      <Terms xmlns="http://schemas.microsoft.com/office/infopath/2007/PartnerControls"/>
    </lcf76f155ced4ddcb4097134ff3c332f>
    <TaxCatchAll xmlns="8b052730-6c38-4041-af70-e290b46b1954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348FF6-8194-4648-9967-96C51023D792}"/>
</file>

<file path=customXml/itemProps2.xml><?xml version="1.0" encoding="utf-8"?>
<ds:datastoreItem xmlns:ds="http://schemas.openxmlformats.org/officeDocument/2006/customXml" ds:itemID="{8D9FD722-6DFF-4AC9-A6C8-FCC32A54FE58}">
  <ds:schemaRefs>
    <ds:schemaRef ds:uri="8b052730-6c38-4041-af70-e290b46b1954"/>
    <ds:schemaRef ds:uri="f5f93d88-c35e-460d-9dc4-3bd5527563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4A0456-9498-4AEA-BF68-4D2807077B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1_AMC Theme</vt:lpstr>
      <vt:lpstr>AMC Theme</vt:lpstr>
      <vt:lpstr>2_AMC Theme</vt:lpstr>
      <vt:lpstr>APEX Program “Statewide Coverage” analysis guidance pursuant to Notice for Funding  Opportunity</vt:lpstr>
      <vt:lpstr>PowerPoint Presentation</vt:lpstr>
      <vt:lpstr>Step 1 Retrieve Statewide Data</vt:lpstr>
      <vt:lpstr>Step 2 - Retrieve Data for Counties and Equivalents </vt:lpstr>
      <vt:lpstr>Step 3 - Compare the most recent annual statistics available </vt:lpstr>
      <vt:lpstr>Step 4 - Provide a copy of your analysis and clearly state your results.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 Presentation Template 2020</dc:title>
  <dc:creator>DoD Admin</dc:creator>
  <cp:revision>6</cp:revision>
  <dcterms:created xsi:type="dcterms:W3CDTF">2020-08-05T00:26:22Z</dcterms:created>
  <dcterms:modified xsi:type="dcterms:W3CDTF">2025-07-31T12:50:58Z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0x0101001BACA00BF24F15468BFA353D435EA5C1</vt:lpwstr>
  </property>
  <property fmtid="{D5CDD505-2E9C-101B-9397-08002B2CF9AE}" pid="3" name="MediaServiceImageTags">
    <vt:lpwstr/>
  </property>
</Properties>
</file>