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omments/modernComment_118_E0B1830E.xml" ContentType="application/vnd.ms-powerpoint.comments+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759" r:id="rId4"/>
  </p:sldMasterIdLst>
  <p:notesMasterIdLst>
    <p:notesMasterId r:id="rId7"/>
  </p:notesMasterIdLst>
  <p:handoutMasterIdLst>
    <p:handoutMasterId r:id="rId8"/>
  </p:handoutMasterIdLst>
  <p:sldIdLst>
    <p:sldId id="400" r:id="rId5"/>
    <p:sldId id="280" r:id="rId6"/>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2">
          <p15:clr>
            <a:srgbClr val="A4A3A4"/>
          </p15:clr>
        </p15:guide>
        <p15:guide id="2" pos="2881">
          <p15:clr>
            <a:srgbClr val="A4A3A4"/>
          </p15:clr>
        </p15:guide>
      </p15:sldGuideLst>
    </p:ext>
    <p:ext uri="{2D200454-40CA-4A62-9FC3-DE9A4176ACB9}">
      <p15:notesGuideLst xmlns:p15="http://schemas.microsoft.com/office/powerpoint/2012/main">
        <p15:guide id="1" orient="horz" pos="2928">
          <p15:clr>
            <a:srgbClr val="A4A3A4"/>
          </p15:clr>
        </p15:guide>
        <p15:guide id="2" pos="2208">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BA74F35-8A3F-239D-0628-AE793517BE53}" name="Montgomery, Dawn" initials="DM" userId="S::dawn.montgomery@darpa.mil::ff9b96a6-4bfa-4300-b036-beefc73cd66a"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190" autoAdjust="0"/>
    <p:restoredTop sz="91074" autoAdjust="0"/>
  </p:normalViewPr>
  <p:slideViewPr>
    <p:cSldViewPr snapToGrid="0" showGuides="1">
      <p:cViewPr varScale="1">
        <p:scale>
          <a:sx n="74" d="100"/>
          <a:sy n="74" d="100"/>
        </p:scale>
        <p:origin x="773" y="58"/>
      </p:cViewPr>
      <p:guideLst>
        <p:guide orient="horz" pos="2162"/>
        <p:guide pos="2881"/>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snapToGrid="0" showGuides="1">
      <p:cViewPr varScale="1">
        <p:scale>
          <a:sx n="88" d="100"/>
          <a:sy n="88" d="100"/>
        </p:scale>
        <p:origin x="-2310" y="-126"/>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13" Type="http://schemas.microsoft.com/office/2018/10/relationships/authors" Target="author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comments/modernComment_118_E0B1830E.xml><?xml version="1.0" encoding="utf-8"?>
<p188:cmLst xmlns:a="http://schemas.openxmlformats.org/drawingml/2006/main" xmlns:r="http://schemas.openxmlformats.org/officeDocument/2006/relationships" xmlns:p188="http://schemas.microsoft.com/office/powerpoint/2018/8/main">
  <p188:cm id="{4C8B0390-F917-4FC2-8E24-0AB0C86CD9D5}" authorId="{3BA74F35-8A3F-239D-0628-AE793517BE53}" status="resolved" created="2024-10-17T18:26:27.477" complete="100000">
    <pc:sldMkLst xmlns:pc="http://schemas.microsoft.com/office/powerpoint/2013/main/command">
      <pc:docMk/>
      <pc:sldMk cId="3769729806" sldId="280"/>
    </pc:sldMkLst>
    <p188:txBody>
      <a:bodyPr/>
      <a:lstStyle/>
      <a:p>
        <a:r>
          <a:rPr lang="en-US"/>
          <a:t>I corrected the BAA number and changed the information under “Abstract Title” to blue font.  </a:t>
        </a:r>
      </a:p>
    </p188:txBody>
  </p188:cm>
</p188:cmLst>
</file>

<file path=ppt/handoutMasters/_rels/handoutMaster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Date Placeholder 2"/>
          <p:cNvSpPr>
            <a:spLocks noGrp="1"/>
          </p:cNvSpPr>
          <p:nvPr>
            <p:ph type="dt" sz="quarter" idx="1"/>
          </p:nvPr>
        </p:nvSpPr>
        <p:spPr>
          <a:xfrm>
            <a:off x="3970938" y="0"/>
            <a:ext cx="3037840" cy="464820"/>
          </a:xfrm>
          <a:prstGeom prst="rect">
            <a:avLst/>
          </a:prstGeom>
        </p:spPr>
        <p:txBody>
          <a:bodyPr vert="horz" lIns="93177" tIns="46589" rIns="93177" bIns="46589" rtlCol="0"/>
          <a:lstStyle>
            <a:lvl1pPr algn="r">
              <a:defRPr sz="1200"/>
            </a:lvl1pPr>
          </a:lstStyle>
          <a:p>
            <a:fld id="{A45904C4-010F-4896-9D22-0FDDB5A0FF93}" type="datetimeFigureOut">
              <a:rPr lang="en-US" smtClean="0">
                <a:solidFill>
                  <a:schemeClr val="bg1">
                    <a:lumMod val="65000"/>
                  </a:schemeClr>
                </a:solidFill>
                <a:latin typeface="Tahoma" pitchFamily="34" charset="0"/>
                <a:ea typeface="Tahoma" pitchFamily="34" charset="0"/>
                <a:cs typeface="Tahoma" pitchFamily="34" charset="0"/>
              </a:rPr>
              <a:pPr/>
              <a:t>10/18/2024</a:t>
            </a:fld>
            <a:endParaRPr lang="en-US" dirty="0">
              <a:solidFill>
                <a:schemeClr val="bg1">
                  <a:lumMod val="65000"/>
                </a:schemeClr>
              </a:solidFill>
              <a:latin typeface="Tahoma" pitchFamily="34" charset="0"/>
              <a:ea typeface="Tahoma" pitchFamily="34" charset="0"/>
              <a:cs typeface="Tahoma" pitchFamily="34" charset="0"/>
            </a:endParaRPr>
          </a:p>
        </p:txBody>
      </p:sp>
      <p:sp>
        <p:nvSpPr>
          <p:cNvPr id="4" name="Footer Placeholder 3"/>
          <p:cNvSpPr>
            <a:spLocks noGrp="1"/>
          </p:cNvSpPr>
          <p:nvPr>
            <p:ph type="ftr" sz="quarter" idx="2"/>
          </p:nvPr>
        </p:nvSpPr>
        <p:spPr>
          <a:xfrm>
            <a:off x="0" y="8829967"/>
            <a:ext cx="3037840" cy="464820"/>
          </a:xfrm>
          <a:prstGeom prst="rect">
            <a:avLst/>
          </a:prstGeom>
        </p:spPr>
        <p:txBody>
          <a:bodyPr vert="horz" lIns="93177" tIns="46589" rIns="93177" bIns="46589" rtlCol="0" anchor="b"/>
          <a:lstStyle>
            <a:lvl1pPr algn="l">
              <a:defRPr sz="1200"/>
            </a:lvl1pPr>
          </a:lstStyle>
          <a:p>
            <a:r>
              <a:rPr lang="en-US" dirty="0">
                <a:solidFill>
                  <a:schemeClr val="bg1">
                    <a:lumMod val="65000"/>
                  </a:schemeClr>
                </a:solidFill>
                <a:latin typeface="Tahoma" pitchFamily="34" charset="0"/>
                <a:ea typeface="Tahoma" pitchFamily="34" charset="0"/>
                <a:cs typeface="Tahoma" pitchFamily="34" charset="0"/>
              </a:rPr>
              <a:t>Distribution Statement</a:t>
            </a:r>
          </a:p>
        </p:txBody>
      </p:sp>
      <p:sp>
        <p:nvSpPr>
          <p:cNvPr id="5" name="Slide Number Placeholder 4"/>
          <p:cNvSpPr>
            <a:spLocks noGrp="1"/>
          </p:cNvSpPr>
          <p:nvPr>
            <p:ph type="sldNum" sz="quarter" idx="3"/>
          </p:nvPr>
        </p:nvSpPr>
        <p:spPr>
          <a:xfrm>
            <a:off x="3970938" y="8829967"/>
            <a:ext cx="3037840" cy="464820"/>
          </a:xfrm>
          <a:prstGeom prst="rect">
            <a:avLst/>
          </a:prstGeom>
        </p:spPr>
        <p:txBody>
          <a:bodyPr vert="horz" lIns="93177" tIns="46589" rIns="93177" bIns="46589" rtlCol="0" anchor="b"/>
          <a:lstStyle>
            <a:lvl1pPr algn="r">
              <a:defRPr sz="1200"/>
            </a:lvl1pPr>
          </a:lstStyle>
          <a:p>
            <a:fld id="{4899D1F1-6DC0-4977-808C-FD0BF7AD2565}" type="slidenum">
              <a:rPr lang="en-US" smtClean="0">
                <a:solidFill>
                  <a:schemeClr val="bg1">
                    <a:lumMod val="65000"/>
                  </a:schemeClr>
                </a:solidFill>
                <a:latin typeface="Tahoma" pitchFamily="34" charset="0"/>
                <a:ea typeface="Tahoma" pitchFamily="34" charset="0"/>
                <a:cs typeface="Tahoma" pitchFamily="34" charset="0"/>
              </a:rPr>
              <a:pPr/>
              <a:t>‹#›</a:t>
            </a:fld>
            <a:endParaRPr lang="en-US" dirty="0">
              <a:solidFill>
                <a:schemeClr val="bg1">
                  <a:lumMod val="65000"/>
                </a:schemeClr>
              </a:solidFill>
              <a:latin typeface="Tahoma" pitchFamily="34" charset="0"/>
              <a:ea typeface="Tahoma" pitchFamily="34" charset="0"/>
              <a:cs typeface="Tahoma" pitchFamily="34" charset="0"/>
            </a:endParaRPr>
          </a:p>
        </p:txBody>
      </p:sp>
      <p:pic>
        <p:nvPicPr>
          <p:cNvPr id="6" name="Picture 6" descr="TITLE-HEADER LOGO.pn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5787" y="-77470"/>
            <a:ext cx="1582209" cy="1084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945924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solidFill>
                  <a:schemeClr val="bg1">
                    <a:lumMod val="65000"/>
                  </a:schemeClr>
                </a:solidFill>
                <a:latin typeface="Tahoma" pitchFamily="34" charset="0"/>
                <a:ea typeface="Tahoma" pitchFamily="34" charset="0"/>
                <a:cs typeface="Tahoma" pitchFamily="34" charset="0"/>
              </a:defRPr>
            </a:lvl1pPr>
          </a:lstStyle>
          <a:p>
            <a:fld id="{92715C0D-0E45-40B4-BE1B-664AAA8E6B7F}" type="datetimeFigureOut">
              <a:rPr lang="en-US" smtClean="0"/>
              <a:pPr/>
              <a:t>10/18/2024</a:t>
            </a:fld>
            <a:endParaRPr lang="en-US" dirty="0"/>
          </a:p>
        </p:txBody>
      </p:sp>
      <p:sp>
        <p:nvSpPr>
          <p:cNvPr id="4" name="Slide Image Placeholder 3"/>
          <p:cNvSpPr>
            <a:spLocks noGrp="1" noRot="1" noChangeAspect="1"/>
          </p:cNvSpPr>
          <p:nvPr>
            <p:ph type="sldImg" idx="2"/>
          </p:nvPr>
        </p:nvSpPr>
        <p:spPr>
          <a:xfrm>
            <a:off x="1181100" y="895350"/>
            <a:ext cx="46482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648200"/>
            <a:ext cx="5608320" cy="3950970"/>
          </a:xfrm>
          <a:prstGeom prst="rect">
            <a:avLst/>
          </a:prstGeom>
        </p:spPr>
        <p:txBody>
          <a:bodyPr vert="horz" lIns="93177" tIns="46589" rIns="93177" bIns="46589"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solidFill>
                  <a:schemeClr val="bg1">
                    <a:lumMod val="65000"/>
                  </a:schemeClr>
                </a:solidFill>
                <a:latin typeface="Tahoma" pitchFamily="34" charset="0"/>
                <a:ea typeface="Tahoma" pitchFamily="34" charset="0"/>
                <a:cs typeface="Tahoma" pitchFamily="34" charset="0"/>
              </a:defRPr>
            </a:lvl1pPr>
          </a:lstStyle>
          <a:p>
            <a:r>
              <a:rPr lang="en-US" dirty="0"/>
              <a:t>Distribution Statement</a:t>
            </a:r>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solidFill>
                  <a:schemeClr val="bg1">
                    <a:lumMod val="65000"/>
                  </a:schemeClr>
                </a:solidFill>
                <a:latin typeface="Tahoma" pitchFamily="34" charset="0"/>
                <a:ea typeface="Tahoma" pitchFamily="34" charset="0"/>
                <a:cs typeface="Tahoma" pitchFamily="34" charset="0"/>
              </a:defRPr>
            </a:lvl1pPr>
          </a:lstStyle>
          <a:p>
            <a:fld id="{639B577F-6036-4BCD-9021-A736CBC28733}" type="slidenum">
              <a:rPr lang="en-US" smtClean="0"/>
              <a:pPr/>
              <a:t>‹#›</a:t>
            </a:fld>
            <a:endParaRPr lang="en-US" dirty="0"/>
          </a:p>
        </p:txBody>
      </p:sp>
      <p:pic>
        <p:nvPicPr>
          <p:cNvPr id="8" name="Picture 6" descr="TITLE-HEADER LOGO.pn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5787" y="-77470"/>
            <a:ext cx="1582209" cy="1084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186335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Tahoma" pitchFamily="34" charset="0"/>
        <a:ea typeface="Tahoma" pitchFamily="34" charset="0"/>
        <a:cs typeface="Tahoma" pitchFamily="34" charset="0"/>
      </a:defRPr>
    </a:lvl1pPr>
    <a:lvl2pPr marL="457200" algn="l" defTabSz="914400" rtl="0" eaLnBrk="1" latinLnBrk="0" hangingPunct="1">
      <a:defRPr sz="1200" kern="1200">
        <a:solidFill>
          <a:schemeClr val="tx1"/>
        </a:solidFill>
        <a:latin typeface="Tahoma" pitchFamily="34" charset="0"/>
        <a:ea typeface="Tahoma" pitchFamily="34" charset="0"/>
        <a:cs typeface="Tahoma" pitchFamily="34" charset="0"/>
      </a:defRPr>
    </a:lvl2pPr>
    <a:lvl3pPr marL="914400" algn="l" defTabSz="914400" rtl="0" eaLnBrk="1" latinLnBrk="0" hangingPunct="1">
      <a:defRPr sz="1200" kern="1200">
        <a:solidFill>
          <a:schemeClr val="tx1"/>
        </a:solidFill>
        <a:latin typeface="Tahoma" pitchFamily="34" charset="0"/>
        <a:ea typeface="Tahoma" pitchFamily="34" charset="0"/>
        <a:cs typeface="Tahoma" pitchFamily="34" charset="0"/>
      </a:defRPr>
    </a:lvl3pPr>
    <a:lvl4pPr marL="1371600" algn="l" defTabSz="914400" rtl="0" eaLnBrk="1" latinLnBrk="0" hangingPunct="1">
      <a:defRPr sz="1200" kern="1200">
        <a:solidFill>
          <a:schemeClr val="tx1"/>
        </a:solidFill>
        <a:latin typeface="Tahoma" pitchFamily="34" charset="0"/>
        <a:ea typeface="Tahoma" pitchFamily="34" charset="0"/>
        <a:cs typeface="Tahoma" pitchFamily="34" charset="0"/>
      </a:defRPr>
    </a:lvl4pPr>
    <a:lvl5pPr marL="1828800" algn="l" defTabSz="914400" rtl="0" eaLnBrk="1" latinLnBrk="0" hangingPunct="1">
      <a:defRPr sz="1200" kern="1200">
        <a:solidFill>
          <a:schemeClr val="tx1"/>
        </a:solidFill>
        <a:latin typeface="Tahoma" pitchFamily="34" charset="0"/>
        <a:ea typeface="Tahoma" pitchFamily="34" charset="0"/>
        <a:cs typeface="Tahoma"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39B577F-6036-4BCD-9021-A736CBC28733}" type="slidenum">
              <a:rPr lang="en-US" smtClean="0">
                <a:solidFill>
                  <a:prstClr val="black"/>
                </a:solidFill>
              </a:rPr>
              <a:pPr/>
              <a:t>2</a:t>
            </a:fld>
            <a:endParaRPr lang="en-US" dirty="0">
              <a:solidFill>
                <a:prstClr val="black"/>
              </a:solidFill>
            </a:endParaRPr>
          </a:p>
        </p:txBody>
      </p:sp>
    </p:spTree>
    <p:extLst>
      <p:ext uri="{BB962C8B-B14F-4D97-AF65-F5344CB8AC3E}">
        <p14:creationId xmlns:p14="http://schemas.microsoft.com/office/powerpoint/2010/main" val="46152870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_Slide">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pPr>
              <a:defRPr/>
            </a:pPr>
            <a:r>
              <a:rPr lang="en-US"/>
              <a:t>DARPA-BAA-14-62    ICONS  </a:t>
            </a:r>
            <a:endParaRPr lang="en-US" dirty="0"/>
          </a:p>
        </p:txBody>
      </p:sp>
      <p:sp>
        <p:nvSpPr>
          <p:cNvPr id="4" name="Slide Number Placeholder 3"/>
          <p:cNvSpPr>
            <a:spLocks noGrp="1"/>
          </p:cNvSpPr>
          <p:nvPr>
            <p:ph type="sldNum" sz="quarter" idx="11"/>
          </p:nvPr>
        </p:nvSpPr>
        <p:spPr/>
        <p:txBody>
          <a:bodyPr/>
          <a:lstStyle/>
          <a:p>
            <a:pPr>
              <a:defRPr/>
            </a:pPr>
            <a:fld id="{231CC523-8BC6-4921-807A-66BD262F34AB}" type="slidenum">
              <a:rPr lang="en-US" smtClean="0"/>
              <a:pPr>
                <a:defRPr/>
              </a:pPr>
              <a:t>‹#›</a:t>
            </a:fld>
            <a:endParaRPr lang="en-US"/>
          </a:p>
        </p:txBody>
      </p:sp>
      <p:sp>
        <p:nvSpPr>
          <p:cNvPr id="5" name="Title 1"/>
          <p:cNvSpPr>
            <a:spLocks noGrp="1"/>
          </p:cNvSpPr>
          <p:nvPr>
            <p:ph type="ctrTitle"/>
          </p:nvPr>
        </p:nvSpPr>
        <p:spPr>
          <a:xfrm>
            <a:off x="682625" y="1456511"/>
            <a:ext cx="7772400" cy="457200"/>
          </a:xfrm>
        </p:spPr>
        <p:txBody>
          <a:bodyPr anchor="b" anchorCtr="0"/>
          <a:lstStyle>
            <a:lvl1pPr algn="ctr">
              <a:defRPr sz="2400" b="1">
                <a:latin typeface="Tahoma" pitchFamily="34" charset="0"/>
                <a:ea typeface="Tahoma" pitchFamily="34" charset="0"/>
                <a:cs typeface="Tahoma" pitchFamily="34" charset="0"/>
              </a:defRPr>
            </a:lvl1pPr>
          </a:lstStyle>
          <a:p>
            <a:r>
              <a:rPr lang="en-US"/>
              <a:t>Click to edit Master title style</a:t>
            </a:r>
            <a:endParaRPr lang="en-US" dirty="0"/>
          </a:p>
        </p:txBody>
      </p:sp>
      <p:sp>
        <p:nvSpPr>
          <p:cNvPr id="6" name="Subtitle 2"/>
          <p:cNvSpPr>
            <a:spLocks noGrp="1"/>
          </p:cNvSpPr>
          <p:nvPr>
            <p:ph type="subTitle" idx="1" hasCustomPrompt="1"/>
          </p:nvPr>
        </p:nvSpPr>
        <p:spPr>
          <a:xfrm>
            <a:off x="1371600" y="2057400"/>
            <a:ext cx="6400800" cy="1752600"/>
          </a:xfrm>
        </p:spPr>
        <p:txBody>
          <a:bodyPr/>
          <a:lstStyle>
            <a:lvl1pPr marL="0" indent="0" algn="ctr">
              <a:buNone/>
              <a:defRPr sz="1800">
                <a:latin typeface="Tahoma" pitchFamily="34" charset="0"/>
                <a:ea typeface="Tahoma" pitchFamily="34" charset="0"/>
                <a:cs typeface="Tahoma" pitchFamily="34" charset="0"/>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a:t>Click to add briefer names</a:t>
            </a:r>
          </a:p>
        </p:txBody>
      </p:sp>
      <p:cxnSp>
        <p:nvCxnSpPr>
          <p:cNvPr id="7" name="Straight Connector 6"/>
          <p:cNvCxnSpPr>
            <a:cxnSpLocks noChangeShapeType="1"/>
          </p:cNvCxnSpPr>
          <p:nvPr userDrawn="1"/>
        </p:nvCxnSpPr>
        <p:spPr bwMode="auto">
          <a:xfrm>
            <a:off x="381000" y="1979615"/>
            <a:ext cx="8382000" cy="1587"/>
          </a:xfrm>
          <a:prstGeom prst="line">
            <a:avLst/>
          </a:prstGeom>
          <a:noFill/>
          <a:ln w="22225">
            <a:solidFill>
              <a:srgbClr val="0F5E90"/>
            </a:solidFill>
            <a:round/>
            <a:headEnd/>
            <a:tailEnd/>
          </a:ln>
          <a:extLst>
            <a:ext uri="{909E8E84-426E-40DD-AFC4-6F175D3DCCD1}">
              <a14:hiddenFill xmlns:a14="http://schemas.microsoft.com/office/drawing/2010/main">
                <a:noFill/>
              </a14:hiddenFill>
            </a:ext>
          </a:extLst>
        </p:spPr>
      </p:cxn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951280" y="5226161"/>
            <a:ext cx="1241441" cy="749220"/>
          </a:xfrm>
          <a:prstGeom prst="rect">
            <a:avLst/>
          </a:prstGeom>
        </p:spPr>
      </p:pic>
      <p:sp>
        <p:nvSpPr>
          <p:cNvPr id="9" name="Text Placeholder 8"/>
          <p:cNvSpPr>
            <a:spLocks noGrp="1"/>
          </p:cNvSpPr>
          <p:nvPr>
            <p:ph type="body" sz="quarter" idx="12" hasCustomPrompt="1"/>
          </p:nvPr>
        </p:nvSpPr>
        <p:spPr>
          <a:xfrm>
            <a:off x="1375646" y="4049486"/>
            <a:ext cx="6393425" cy="720221"/>
          </a:xfrm>
        </p:spPr>
        <p:txBody>
          <a:bodyPr/>
          <a:lstStyle>
            <a:lvl1pPr algn="ctr" eaLnBrk="1" hangingPunct="1">
              <a:defRPr sz="1600">
                <a:solidFill>
                  <a:schemeClr val="bg1">
                    <a:lumMod val="65000"/>
                  </a:schemeClr>
                </a:solidFill>
              </a:defRPr>
            </a:lvl1pPr>
          </a:lstStyle>
          <a:p>
            <a:pPr eaLnBrk="1" hangingPunct="1"/>
            <a:r>
              <a:rPr lang="en-US" dirty="0">
                <a:latin typeface="Tahoma" charset="0"/>
              </a:rPr>
              <a:t>Click to edit “Briefing prepared for”</a:t>
            </a:r>
          </a:p>
        </p:txBody>
      </p:sp>
      <p:sp>
        <p:nvSpPr>
          <p:cNvPr id="11" name="Text Placeholder 10"/>
          <p:cNvSpPr>
            <a:spLocks noGrp="1"/>
          </p:cNvSpPr>
          <p:nvPr>
            <p:ph type="body" sz="quarter" idx="13" hasCustomPrompt="1"/>
          </p:nvPr>
        </p:nvSpPr>
        <p:spPr>
          <a:xfrm>
            <a:off x="2740025" y="4790048"/>
            <a:ext cx="3657599" cy="322825"/>
          </a:xfrm>
        </p:spPr>
        <p:txBody>
          <a:bodyPr/>
          <a:lstStyle>
            <a:lvl1pPr algn="ctr" eaLnBrk="1" hangingPunct="1">
              <a:defRPr sz="1600">
                <a:solidFill>
                  <a:schemeClr val="bg1">
                    <a:lumMod val="65000"/>
                  </a:schemeClr>
                </a:solidFill>
              </a:defRPr>
            </a:lvl1pPr>
          </a:lstStyle>
          <a:p>
            <a:pPr eaLnBrk="1" hangingPunct="1"/>
            <a:r>
              <a:rPr lang="en-US" dirty="0">
                <a:latin typeface="Tahoma" charset="0"/>
              </a:rPr>
              <a:t>Click to edit Date</a:t>
            </a:r>
          </a:p>
        </p:txBody>
      </p:sp>
    </p:spTree>
    <p:extLst>
      <p:ext uri="{BB962C8B-B14F-4D97-AF65-F5344CB8AC3E}">
        <p14:creationId xmlns:p14="http://schemas.microsoft.com/office/powerpoint/2010/main" val="3421426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_Slide_No Subtitle">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pPr>
              <a:defRPr/>
            </a:pPr>
            <a:r>
              <a:rPr lang="en-US"/>
              <a:t>DARPA-BAA-14-62    ICONS  </a:t>
            </a:r>
            <a:endParaRPr lang="en-US" dirty="0"/>
          </a:p>
        </p:txBody>
      </p:sp>
      <p:sp>
        <p:nvSpPr>
          <p:cNvPr id="4" name="Slide Number Placeholder 3"/>
          <p:cNvSpPr>
            <a:spLocks noGrp="1"/>
          </p:cNvSpPr>
          <p:nvPr>
            <p:ph type="sldNum" sz="quarter" idx="11"/>
          </p:nvPr>
        </p:nvSpPr>
        <p:spPr/>
        <p:txBody>
          <a:bodyPr/>
          <a:lstStyle/>
          <a:p>
            <a:pPr>
              <a:defRPr/>
            </a:pPr>
            <a:fld id="{231CC523-8BC6-4921-807A-66BD262F34AB}" type="slidenum">
              <a:rPr lang="en-US" smtClean="0"/>
              <a:pPr>
                <a:defRPr/>
              </a:pPr>
              <a:t>‹#›</a:t>
            </a:fld>
            <a:endParaRPr lang="en-US"/>
          </a:p>
        </p:txBody>
      </p:sp>
      <p:sp>
        <p:nvSpPr>
          <p:cNvPr id="5" name="Title 1"/>
          <p:cNvSpPr>
            <a:spLocks noGrp="1"/>
          </p:cNvSpPr>
          <p:nvPr>
            <p:ph type="ctrTitle"/>
          </p:nvPr>
        </p:nvSpPr>
        <p:spPr>
          <a:xfrm>
            <a:off x="685800" y="2514600"/>
            <a:ext cx="7772400" cy="914400"/>
          </a:xfrm>
        </p:spPr>
        <p:txBody>
          <a:bodyPr/>
          <a:lstStyle>
            <a:lvl1pPr algn="ctr">
              <a:defRPr sz="2200" b="0">
                <a:latin typeface="Tahoma" pitchFamily="34" charset="0"/>
                <a:ea typeface="Tahoma" pitchFamily="34" charset="0"/>
                <a:cs typeface="Tahoma" pitchFamily="34" charset="0"/>
              </a:defRPr>
            </a:lvl1pPr>
          </a:lstStyle>
          <a:p>
            <a:r>
              <a:rPr lang="en-US"/>
              <a:t>Click to edit Master title style</a:t>
            </a:r>
            <a:endParaRPr lang="en-US" dirty="0"/>
          </a:p>
        </p:txBody>
      </p:sp>
      <p:cxnSp>
        <p:nvCxnSpPr>
          <p:cNvPr id="6" name="Straight Connector 5"/>
          <p:cNvCxnSpPr>
            <a:cxnSpLocks noChangeShapeType="1"/>
          </p:cNvCxnSpPr>
          <p:nvPr userDrawn="1"/>
        </p:nvCxnSpPr>
        <p:spPr bwMode="auto">
          <a:xfrm>
            <a:off x="381000" y="3198815"/>
            <a:ext cx="8382000" cy="1587"/>
          </a:xfrm>
          <a:prstGeom prst="line">
            <a:avLst/>
          </a:prstGeom>
          <a:noFill/>
          <a:ln w="22225">
            <a:solidFill>
              <a:srgbClr val="0F5E90"/>
            </a:solidFill>
            <a:round/>
            <a:headEnd/>
            <a:tailEnd/>
          </a:ln>
          <a:extLst>
            <a:ext uri="{909E8E84-426E-40DD-AFC4-6F175D3DCCD1}">
              <a14:hiddenFill xmlns:a14="http://schemas.microsoft.com/office/drawing/2010/main">
                <a:noFill/>
              </a14:hiddenFill>
            </a:ext>
          </a:extLst>
        </p:spPr>
      </p:cxn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84414" y="130207"/>
            <a:ext cx="1085438" cy="655071"/>
          </a:xfrm>
          <a:prstGeom prst="rect">
            <a:avLst/>
          </a:prstGeom>
        </p:spPr>
      </p:pic>
    </p:spTree>
    <p:extLst>
      <p:ext uri="{BB962C8B-B14F-4D97-AF65-F5344CB8AC3E}">
        <p14:creationId xmlns:p14="http://schemas.microsoft.com/office/powerpoint/2010/main" val="2171973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_Slide_Subtitle">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pPr>
              <a:defRPr/>
            </a:pPr>
            <a:r>
              <a:rPr lang="en-US"/>
              <a:t>DARPA-BAA-14-62    ICONS  </a:t>
            </a:r>
            <a:endParaRPr lang="en-US" dirty="0"/>
          </a:p>
        </p:txBody>
      </p:sp>
      <p:sp>
        <p:nvSpPr>
          <p:cNvPr id="4" name="Slide Number Placeholder 3"/>
          <p:cNvSpPr>
            <a:spLocks noGrp="1"/>
          </p:cNvSpPr>
          <p:nvPr>
            <p:ph type="sldNum" sz="quarter" idx="11"/>
          </p:nvPr>
        </p:nvSpPr>
        <p:spPr/>
        <p:txBody>
          <a:bodyPr/>
          <a:lstStyle/>
          <a:p>
            <a:pPr>
              <a:defRPr/>
            </a:pPr>
            <a:fld id="{231CC523-8BC6-4921-807A-66BD262F34AB}" type="slidenum">
              <a:rPr lang="en-US" smtClean="0"/>
              <a:pPr>
                <a:defRPr/>
              </a:pPr>
              <a:t>‹#›</a:t>
            </a:fld>
            <a:endParaRPr lang="en-US"/>
          </a:p>
        </p:txBody>
      </p:sp>
      <p:sp>
        <p:nvSpPr>
          <p:cNvPr id="5" name="Title 1"/>
          <p:cNvSpPr>
            <a:spLocks noGrp="1"/>
          </p:cNvSpPr>
          <p:nvPr>
            <p:ph type="ctrTitle"/>
          </p:nvPr>
        </p:nvSpPr>
        <p:spPr>
          <a:xfrm>
            <a:off x="685800" y="2514600"/>
            <a:ext cx="7772400" cy="914400"/>
          </a:xfrm>
        </p:spPr>
        <p:txBody>
          <a:bodyPr/>
          <a:lstStyle>
            <a:lvl1pPr algn="ctr">
              <a:defRPr sz="2200" b="0">
                <a:latin typeface="Tahoma" pitchFamily="34" charset="0"/>
                <a:ea typeface="Tahoma" pitchFamily="34" charset="0"/>
                <a:cs typeface="Tahoma" pitchFamily="34" charset="0"/>
              </a:defRPr>
            </a:lvl1pPr>
          </a:lstStyle>
          <a:p>
            <a:r>
              <a:rPr lang="en-US"/>
              <a:t>Click to edit Master title style</a:t>
            </a:r>
            <a:endParaRPr lang="en-US" dirty="0"/>
          </a:p>
        </p:txBody>
      </p:sp>
      <p:cxnSp>
        <p:nvCxnSpPr>
          <p:cNvPr id="6" name="Straight Connector 5"/>
          <p:cNvCxnSpPr>
            <a:cxnSpLocks noChangeShapeType="1"/>
          </p:cNvCxnSpPr>
          <p:nvPr userDrawn="1"/>
        </p:nvCxnSpPr>
        <p:spPr bwMode="auto">
          <a:xfrm>
            <a:off x="381000" y="3198815"/>
            <a:ext cx="8382000" cy="1587"/>
          </a:xfrm>
          <a:prstGeom prst="line">
            <a:avLst/>
          </a:prstGeom>
          <a:noFill/>
          <a:ln w="22225">
            <a:solidFill>
              <a:srgbClr val="0F5E90"/>
            </a:solidFill>
            <a:round/>
            <a:headEnd/>
            <a:tailEnd/>
          </a:ln>
          <a:extLst>
            <a:ext uri="{909E8E84-426E-40DD-AFC4-6F175D3DCCD1}">
              <a14:hiddenFill xmlns:a14="http://schemas.microsoft.com/office/drawing/2010/main">
                <a:noFill/>
              </a14:hiddenFill>
            </a:ext>
          </a:extLst>
        </p:spPr>
      </p:cxnSp>
      <p:sp>
        <p:nvSpPr>
          <p:cNvPr id="8" name="Text Placeholder 3"/>
          <p:cNvSpPr>
            <a:spLocks noGrp="1"/>
          </p:cNvSpPr>
          <p:nvPr>
            <p:ph type="body" sz="quarter" idx="12" hasCustomPrompt="1"/>
          </p:nvPr>
        </p:nvSpPr>
        <p:spPr>
          <a:xfrm>
            <a:off x="685800" y="3352798"/>
            <a:ext cx="7772400" cy="465138"/>
          </a:xfrm>
        </p:spPr>
        <p:txBody>
          <a:bodyPr/>
          <a:lstStyle>
            <a:lvl1pPr algn="ctr">
              <a:defRPr sz="1800">
                <a:solidFill>
                  <a:schemeClr val="bg1">
                    <a:lumMod val="65000"/>
                  </a:schemeClr>
                </a:solidFill>
              </a:defRPr>
            </a:lvl1pPr>
          </a:lstStyle>
          <a:p>
            <a:pPr lvl="0"/>
            <a:r>
              <a:rPr lang="en-US" dirty="0"/>
              <a:t>Click to add subtitle</a:t>
            </a:r>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84414" y="130207"/>
            <a:ext cx="1085438" cy="655071"/>
          </a:xfrm>
          <a:prstGeom prst="rect">
            <a:avLst/>
          </a:prstGeom>
        </p:spPr>
      </p:pic>
    </p:spTree>
    <p:extLst>
      <p:ext uri="{BB962C8B-B14F-4D97-AF65-F5344CB8AC3E}">
        <p14:creationId xmlns:p14="http://schemas.microsoft.com/office/powerpoint/2010/main" val="25433576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_Header">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pPr>
              <a:defRPr/>
            </a:pPr>
            <a:r>
              <a:rPr lang="en-US"/>
              <a:t>DARPA-BAA-14-62    ICONS  </a:t>
            </a:r>
            <a:endParaRPr lang="en-US" dirty="0"/>
          </a:p>
        </p:txBody>
      </p:sp>
      <p:sp>
        <p:nvSpPr>
          <p:cNvPr id="4" name="Slide Number Placeholder 3"/>
          <p:cNvSpPr>
            <a:spLocks noGrp="1"/>
          </p:cNvSpPr>
          <p:nvPr>
            <p:ph type="sldNum" sz="quarter" idx="11"/>
          </p:nvPr>
        </p:nvSpPr>
        <p:spPr/>
        <p:txBody>
          <a:bodyPr/>
          <a:lstStyle/>
          <a:p>
            <a:pPr>
              <a:defRPr/>
            </a:pPr>
            <a:fld id="{231CC523-8BC6-4921-807A-66BD262F34AB}" type="slidenum">
              <a:rPr lang="en-US" smtClean="0"/>
              <a:pPr>
                <a:defRPr/>
              </a:pPr>
              <a:t>‹#›</a:t>
            </a:fld>
            <a:endParaRPr lang="en-US"/>
          </a:p>
        </p:txBody>
      </p:sp>
      <p:sp>
        <p:nvSpPr>
          <p:cNvPr id="5" name="Title 1"/>
          <p:cNvSpPr>
            <a:spLocks noGrp="1"/>
          </p:cNvSpPr>
          <p:nvPr>
            <p:ph type="ctrTitle" hasCustomPrompt="1"/>
          </p:nvPr>
        </p:nvSpPr>
        <p:spPr>
          <a:xfrm>
            <a:off x="657225" y="4329372"/>
            <a:ext cx="7772400" cy="1461828"/>
          </a:xfrm>
        </p:spPr>
        <p:txBody>
          <a:bodyPr anchor="t"/>
          <a:lstStyle>
            <a:lvl1pPr algn="l">
              <a:defRPr sz="2400" b="1" baseline="0">
                <a:latin typeface="Tahoma" pitchFamily="34" charset="0"/>
                <a:ea typeface="Tahoma" pitchFamily="34" charset="0"/>
                <a:cs typeface="Tahoma" pitchFamily="34" charset="0"/>
              </a:defRPr>
            </a:lvl1pPr>
          </a:lstStyle>
          <a:p>
            <a:r>
              <a:rPr lang="en-US" dirty="0"/>
              <a:t>CLICK TO EDIT MASTER TITLE STYLE</a:t>
            </a:r>
          </a:p>
        </p:txBody>
      </p:sp>
      <p:cxnSp>
        <p:nvCxnSpPr>
          <p:cNvPr id="6" name="Straight Connector 5"/>
          <p:cNvCxnSpPr>
            <a:cxnSpLocks noChangeShapeType="1"/>
          </p:cNvCxnSpPr>
          <p:nvPr userDrawn="1"/>
        </p:nvCxnSpPr>
        <p:spPr bwMode="auto">
          <a:xfrm>
            <a:off x="381000" y="4341815"/>
            <a:ext cx="8382000" cy="1587"/>
          </a:xfrm>
          <a:prstGeom prst="line">
            <a:avLst/>
          </a:prstGeom>
          <a:noFill/>
          <a:ln w="22225">
            <a:solidFill>
              <a:srgbClr val="0F5E90"/>
            </a:solidFill>
            <a:round/>
            <a:headEnd/>
            <a:tailEnd/>
          </a:ln>
          <a:extLst>
            <a:ext uri="{909E8E84-426E-40DD-AFC4-6F175D3DCCD1}">
              <a14:hiddenFill xmlns:a14="http://schemas.microsoft.com/office/drawing/2010/main">
                <a:noFill/>
              </a14:hiddenFill>
            </a:ext>
          </a:extLst>
        </p:spPr>
      </p:cxnSp>
      <p:sp>
        <p:nvSpPr>
          <p:cNvPr id="7" name="Text Placeholder 3"/>
          <p:cNvSpPr>
            <a:spLocks noGrp="1"/>
          </p:cNvSpPr>
          <p:nvPr>
            <p:ph type="body" sz="quarter" idx="12"/>
          </p:nvPr>
        </p:nvSpPr>
        <p:spPr>
          <a:xfrm>
            <a:off x="669472" y="2954111"/>
            <a:ext cx="7772400" cy="1379538"/>
          </a:xfrm>
        </p:spPr>
        <p:txBody>
          <a:bodyPr anchor="b"/>
          <a:lstStyle>
            <a:lvl1pPr algn="l">
              <a:defRPr sz="1800">
                <a:solidFill>
                  <a:schemeClr val="bg1">
                    <a:lumMod val="65000"/>
                  </a:schemeClr>
                </a:solidFill>
              </a:defRPr>
            </a:lvl1pPr>
          </a:lstStyle>
          <a:p>
            <a:pPr lvl="0"/>
            <a:r>
              <a:rPr lang="en-US"/>
              <a:t>Click to edit Master text styles</a:t>
            </a:r>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84414" y="130207"/>
            <a:ext cx="1085438" cy="655071"/>
          </a:xfrm>
          <a:prstGeom prst="rect">
            <a:avLst/>
          </a:prstGeom>
        </p:spPr>
      </p:pic>
    </p:spTree>
    <p:extLst>
      <p:ext uri="{BB962C8B-B14F-4D97-AF65-F5344CB8AC3E}">
        <p14:creationId xmlns:p14="http://schemas.microsoft.com/office/powerpoint/2010/main" val="37510127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_and_Content">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lvl1pPr>
              <a:defRPr>
                <a:latin typeface="Calibri" panose="020F0502020204030204" pitchFamily="34" charset="0"/>
                <a:cs typeface="Calibri" panose="020F0502020204030204" pitchFamily="34" charset="0"/>
              </a:defRPr>
            </a:lvl1pPr>
          </a:lstStyle>
          <a:p>
            <a:pPr>
              <a:defRPr/>
            </a:pPr>
            <a:r>
              <a:rPr lang="en-US"/>
              <a:t>DARPA-BAA-14-62    ICONS  </a:t>
            </a:r>
            <a:endParaRPr lang="en-US" dirty="0"/>
          </a:p>
        </p:txBody>
      </p:sp>
      <p:sp>
        <p:nvSpPr>
          <p:cNvPr id="4" name="Slide Number Placeholder 3"/>
          <p:cNvSpPr>
            <a:spLocks noGrp="1"/>
          </p:cNvSpPr>
          <p:nvPr>
            <p:ph type="sldNum" sz="quarter" idx="11"/>
          </p:nvPr>
        </p:nvSpPr>
        <p:spPr/>
        <p:txBody>
          <a:bodyPr/>
          <a:lstStyle>
            <a:lvl1pPr>
              <a:defRPr>
                <a:latin typeface="Calibri" panose="020F0502020204030204" pitchFamily="34" charset="0"/>
                <a:cs typeface="Calibri" panose="020F0502020204030204" pitchFamily="34" charset="0"/>
              </a:defRPr>
            </a:lvl1pPr>
          </a:lstStyle>
          <a:p>
            <a:pPr>
              <a:defRPr/>
            </a:pPr>
            <a:fld id="{231CC523-8BC6-4921-807A-66BD262F34AB}" type="slidenum">
              <a:rPr lang="en-US" smtClean="0"/>
              <a:pPr>
                <a:defRPr/>
              </a:pPr>
              <a:t>‹#›</a:t>
            </a:fld>
            <a:endParaRPr lang="en-US"/>
          </a:p>
        </p:txBody>
      </p:sp>
      <p:sp>
        <p:nvSpPr>
          <p:cNvPr id="6" name="Title 1"/>
          <p:cNvSpPr>
            <a:spLocks noGrp="1"/>
          </p:cNvSpPr>
          <p:nvPr>
            <p:ph type="ctrTitle"/>
          </p:nvPr>
        </p:nvSpPr>
        <p:spPr>
          <a:xfrm>
            <a:off x="1622425" y="151418"/>
            <a:ext cx="7140575" cy="612648"/>
          </a:xfrm>
        </p:spPr>
        <p:txBody>
          <a:bodyPr>
            <a:normAutofit/>
          </a:bodyPr>
          <a:lstStyle>
            <a:lvl1pPr algn="l">
              <a:defRPr sz="2400" b="0">
                <a:latin typeface="Calibri" panose="020F0502020204030204" pitchFamily="34" charset="0"/>
                <a:ea typeface="Tahoma" pitchFamily="34" charset="0"/>
                <a:cs typeface="Calibri" panose="020F0502020204030204" pitchFamily="34" charset="0"/>
              </a:defRPr>
            </a:lvl1pPr>
          </a:lstStyle>
          <a:p>
            <a:r>
              <a:rPr lang="en-US"/>
              <a:t>Click to edit Master title style</a:t>
            </a:r>
            <a:endParaRPr lang="en-US" dirty="0"/>
          </a:p>
        </p:txBody>
      </p:sp>
      <p:cxnSp>
        <p:nvCxnSpPr>
          <p:cNvPr id="7" name="Straight Connector 6"/>
          <p:cNvCxnSpPr>
            <a:cxnSpLocks noChangeShapeType="1"/>
          </p:cNvCxnSpPr>
          <p:nvPr userDrawn="1"/>
        </p:nvCxnSpPr>
        <p:spPr bwMode="auto">
          <a:xfrm>
            <a:off x="381000" y="840101"/>
            <a:ext cx="8382000" cy="1587"/>
          </a:xfrm>
          <a:prstGeom prst="line">
            <a:avLst/>
          </a:prstGeom>
          <a:noFill/>
          <a:ln w="22225">
            <a:solidFill>
              <a:srgbClr val="0F5E90"/>
            </a:solidFill>
            <a:round/>
            <a:headEnd/>
            <a:tailEnd/>
          </a:ln>
          <a:extLst>
            <a:ext uri="{909E8E84-426E-40DD-AFC4-6F175D3DCCD1}">
              <a14:hiddenFill xmlns:a14="http://schemas.microsoft.com/office/drawing/2010/main">
                <a:noFill/>
              </a14:hiddenFill>
            </a:ext>
          </a:extLst>
        </p:spPr>
      </p:cxnSp>
      <p:cxnSp>
        <p:nvCxnSpPr>
          <p:cNvPr id="8" name="Straight Connector 7"/>
          <p:cNvCxnSpPr>
            <a:endCxn id="3" idx="0"/>
          </p:cNvCxnSpPr>
          <p:nvPr userDrawn="1"/>
        </p:nvCxnSpPr>
        <p:spPr>
          <a:xfrm flipH="1">
            <a:off x="4572000" y="841688"/>
            <a:ext cx="12825" cy="5708338"/>
          </a:xfrm>
          <a:prstGeom prst="line">
            <a:avLst/>
          </a:prstGeom>
          <a:ln w="3175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userDrawn="1"/>
        </p:nvCxnSpPr>
        <p:spPr>
          <a:xfrm>
            <a:off x="381000" y="3657600"/>
            <a:ext cx="8458200"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userDrawn="1"/>
        </p:nvSpPr>
        <p:spPr>
          <a:xfrm>
            <a:off x="1390050" y="893550"/>
            <a:ext cx="1981200" cy="307777"/>
          </a:xfrm>
          <a:prstGeom prst="rect">
            <a:avLst/>
          </a:prstGeom>
          <a:noFill/>
        </p:spPr>
        <p:txBody>
          <a:bodyPr wrap="square" rtlCol="0">
            <a:spAutoFit/>
          </a:bodyPr>
          <a:lstStyle/>
          <a:p>
            <a:pPr algn="ctr"/>
            <a:r>
              <a:rPr lang="en-US" sz="1400" b="1" dirty="0">
                <a:solidFill>
                  <a:prstClr val="black"/>
                </a:solidFill>
                <a:latin typeface="Calibri" panose="020F0502020204030204" pitchFamily="34" charset="0"/>
                <a:cs typeface="Calibri" panose="020F0502020204030204" pitchFamily="34" charset="0"/>
              </a:rPr>
              <a:t>CONCEPT</a:t>
            </a:r>
            <a:endParaRPr lang="en-US" sz="1200" b="1" dirty="0">
              <a:solidFill>
                <a:prstClr val="black"/>
              </a:solidFill>
              <a:latin typeface="Calibri" panose="020F0502020204030204" pitchFamily="34" charset="0"/>
              <a:cs typeface="Calibri" panose="020F0502020204030204" pitchFamily="34" charset="0"/>
            </a:endParaRPr>
          </a:p>
        </p:txBody>
      </p:sp>
      <p:sp>
        <p:nvSpPr>
          <p:cNvPr id="12" name="TextBox 11"/>
          <p:cNvSpPr txBox="1"/>
          <p:nvPr userDrawn="1"/>
        </p:nvSpPr>
        <p:spPr>
          <a:xfrm>
            <a:off x="932850" y="3657600"/>
            <a:ext cx="2895600" cy="307777"/>
          </a:xfrm>
          <a:prstGeom prst="rect">
            <a:avLst/>
          </a:prstGeom>
          <a:noFill/>
        </p:spPr>
        <p:txBody>
          <a:bodyPr wrap="square" rtlCol="0">
            <a:spAutoFit/>
          </a:bodyPr>
          <a:lstStyle/>
          <a:p>
            <a:pPr algn="ctr"/>
            <a:r>
              <a:rPr lang="en-US" sz="1400" b="1" dirty="0">
                <a:solidFill>
                  <a:prstClr val="black"/>
                </a:solidFill>
                <a:latin typeface="Calibri" panose="020F0502020204030204" pitchFamily="34" charset="0"/>
                <a:cs typeface="Calibri" panose="020F0502020204030204" pitchFamily="34" charset="0"/>
              </a:rPr>
              <a:t>IMPACT</a:t>
            </a:r>
            <a:endParaRPr lang="en-US" sz="1200" b="1" dirty="0">
              <a:solidFill>
                <a:prstClr val="black"/>
              </a:solidFill>
              <a:latin typeface="Calibri" panose="020F0502020204030204" pitchFamily="34" charset="0"/>
              <a:cs typeface="Calibri" panose="020F0502020204030204" pitchFamily="34" charset="0"/>
            </a:endParaRPr>
          </a:p>
        </p:txBody>
      </p:sp>
      <p:sp>
        <p:nvSpPr>
          <p:cNvPr id="14" name="TextBox 13"/>
          <p:cNvSpPr txBox="1"/>
          <p:nvPr userDrawn="1"/>
        </p:nvSpPr>
        <p:spPr>
          <a:xfrm>
            <a:off x="5087750" y="3676050"/>
            <a:ext cx="3295650" cy="307777"/>
          </a:xfrm>
          <a:prstGeom prst="rect">
            <a:avLst/>
          </a:prstGeom>
          <a:noFill/>
        </p:spPr>
        <p:txBody>
          <a:bodyPr wrap="square" rtlCol="0">
            <a:spAutoFit/>
          </a:bodyPr>
          <a:lstStyle/>
          <a:p>
            <a:pPr algn="ctr"/>
            <a:r>
              <a:rPr lang="en-US" sz="1400" b="1" dirty="0">
                <a:solidFill>
                  <a:prstClr val="black"/>
                </a:solidFill>
                <a:latin typeface="Calibri" panose="020F0502020204030204" pitchFamily="34" charset="0"/>
                <a:cs typeface="Calibri" panose="020F0502020204030204" pitchFamily="34" charset="0"/>
              </a:rPr>
              <a:t>CONTEXT</a:t>
            </a:r>
            <a:endParaRPr lang="en-US" sz="1200" b="1" dirty="0">
              <a:solidFill>
                <a:prstClr val="black"/>
              </a:solidFill>
              <a:latin typeface="Calibri" panose="020F0502020204030204" pitchFamily="34" charset="0"/>
              <a:cs typeface="Calibri" panose="020F0502020204030204" pitchFamily="34" charset="0"/>
            </a:endParaRPr>
          </a:p>
        </p:txBody>
      </p:sp>
      <p:sp>
        <p:nvSpPr>
          <p:cNvPr id="15" name="TextBox 13"/>
          <p:cNvSpPr txBox="1"/>
          <p:nvPr userDrawn="1"/>
        </p:nvSpPr>
        <p:spPr>
          <a:xfrm>
            <a:off x="4693641" y="933573"/>
            <a:ext cx="3909268" cy="30777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400" b="1" dirty="0">
                <a:solidFill>
                  <a:prstClr val="black"/>
                </a:solidFill>
                <a:latin typeface="Calibri" panose="020F0502020204030204" pitchFamily="34" charset="0"/>
                <a:cs typeface="Calibri" panose="020F0502020204030204" pitchFamily="34" charset="0"/>
              </a:rPr>
              <a:t>APPROACH</a:t>
            </a:r>
            <a:endParaRPr lang="en-US" sz="1200" b="1" dirty="0">
              <a:solidFill>
                <a:prstClr val="black"/>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702373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ogo_and_Title_Only">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pPr>
              <a:defRPr/>
            </a:pPr>
            <a:r>
              <a:rPr lang="en-US"/>
              <a:t>DARPA-BAA-14-62    ICONS  </a:t>
            </a:r>
            <a:endParaRPr lang="en-US" dirty="0"/>
          </a:p>
        </p:txBody>
      </p:sp>
      <p:sp>
        <p:nvSpPr>
          <p:cNvPr id="4" name="Slide Number Placeholder 3"/>
          <p:cNvSpPr>
            <a:spLocks noGrp="1"/>
          </p:cNvSpPr>
          <p:nvPr>
            <p:ph type="sldNum" sz="quarter" idx="11"/>
          </p:nvPr>
        </p:nvSpPr>
        <p:spPr/>
        <p:txBody>
          <a:bodyPr/>
          <a:lstStyle/>
          <a:p>
            <a:pPr>
              <a:defRPr/>
            </a:pPr>
            <a:fld id="{231CC523-8BC6-4921-807A-66BD262F34AB}" type="slidenum">
              <a:rPr lang="en-US" smtClean="0"/>
              <a:pPr>
                <a:defRPr/>
              </a:pPr>
              <a:t>‹#›</a:t>
            </a:fld>
            <a:endParaRPr lang="en-US"/>
          </a:p>
        </p:txBody>
      </p:sp>
      <p:cxnSp>
        <p:nvCxnSpPr>
          <p:cNvPr id="6" name="Straight Connector 5"/>
          <p:cNvCxnSpPr>
            <a:cxnSpLocks noChangeShapeType="1"/>
          </p:cNvCxnSpPr>
          <p:nvPr userDrawn="1"/>
        </p:nvCxnSpPr>
        <p:spPr bwMode="auto">
          <a:xfrm>
            <a:off x="381000" y="840101"/>
            <a:ext cx="8382000" cy="1587"/>
          </a:xfrm>
          <a:prstGeom prst="line">
            <a:avLst/>
          </a:prstGeom>
          <a:noFill/>
          <a:ln w="22225">
            <a:solidFill>
              <a:srgbClr val="0F5E90"/>
            </a:solidFill>
            <a:round/>
            <a:headEnd/>
            <a:tailEnd/>
          </a:ln>
          <a:extLst>
            <a:ext uri="{909E8E84-426E-40DD-AFC4-6F175D3DCCD1}">
              <a14:hiddenFill xmlns:a14="http://schemas.microsoft.com/office/drawing/2010/main">
                <a:noFill/>
              </a14:hiddenFill>
            </a:ext>
          </a:extLst>
        </p:spPr>
      </p:cxn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84414" y="130207"/>
            <a:ext cx="1085438" cy="655071"/>
          </a:xfrm>
          <a:prstGeom prst="rect">
            <a:avLst/>
          </a:prstGeom>
        </p:spPr>
      </p:pic>
      <p:sp>
        <p:nvSpPr>
          <p:cNvPr id="7" name="Title 1"/>
          <p:cNvSpPr>
            <a:spLocks noGrp="1"/>
          </p:cNvSpPr>
          <p:nvPr>
            <p:ph type="ctrTitle"/>
          </p:nvPr>
        </p:nvSpPr>
        <p:spPr>
          <a:xfrm>
            <a:off x="1622425" y="151418"/>
            <a:ext cx="7140575" cy="612648"/>
          </a:xfrm>
        </p:spPr>
        <p:txBody>
          <a:bodyPr>
            <a:normAutofit/>
          </a:bodyPr>
          <a:lstStyle>
            <a:lvl1pPr algn="l">
              <a:defRPr sz="2400" b="0">
                <a:latin typeface="Tahoma" pitchFamily="34" charset="0"/>
                <a:ea typeface="Tahoma" pitchFamily="34" charset="0"/>
                <a:cs typeface="Tahoma"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31025215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_Two_Rows">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pPr>
              <a:defRPr/>
            </a:pPr>
            <a:r>
              <a:rPr lang="en-US"/>
              <a:t>DARPA-BAA-14-62    ICONS  </a:t>
            </a:r>
            <a:endParaRPr lang="en-US" dirty="0"/>
          </a:p>
        </p:txBody>
      </p:sp>
      <p:sp>
        <p:nvSpPr>
          <p:cNvPr id="4" name="Slide Number Placeholder 3"/>
          <p:cNvSpPr>
            <a:spLocks noGrp="1"/>
          </p:cNvSpPr>
          <p:nvPr>
            <p:ph type="sldNum" sz="quarter" idx="11"/>
          </p:nvPr>
        </p:nvSpPr>
        <p:spPr/>
        <p:txBody>
          <a:bodyPr/>
          <a:lstStyle/>
          <a:p>
            <a:pPr>
              <a:defRPr/>
            </a:pPr>
            <a:fld id="{231CC523-8BC6-4921-807A-66BD262F34AB}" type="slidenum">
              <a:rPr lang="en-US" smtClean="0"/>
              <a:pPr>
                <a:defRPr/>
              </a:pPr>
              <a:t>‹#›</a:t>
            </a:fld>
            <a:endParaRPr lang="en-US"/>
          </a:p>
        </p:txBody>
      </p:sp>
      <p:sp>
        <p:nvSpPr>
          <p:cNvPr id="5" name="Content Placeholder 2"/>
          <p:cNvSpPr>
            <a:spLocks noGrp="1"/>
          </p:cNvSpPr>
          <p:nvPr>
            <p:ph sz="quarter" idx="13"/>
          </p:nvPr>
        </p:nvSpPr>
        <p:spPr>
          <a:xfrm>
            <a:off x="457200" y="1066800"/>
            <a:ext cx="8305800" cy="2362200"/>
          </a:xfrm>
        </p:spPr>
        <p:txBody>
          <a:bodyPr/>
          <a:lstStyle>
            <a:lvl1pPr marL="342900" indent="-342900">
              <a:buFont typeface="Arial" pitchFamily="34" charset="0"/>
              <a:buChar char="•"/>
              <a:defRPr sz="1800">
                <a:latin typeface="Tahoma" pitchFamily="34" charset="0"/>
                <a:ea typeface="Tahoma" pitchFamily="34" charset="0"/>
                <a:cs typeface="Tahoma" pitchFamily="34" charset="0"/>
              </a:defRPr>
            </a:lvl1pPr>
            <a:lvl2pPr marL="742950" indent="-285750">
              <a:buFont typeface="Arial" pitchFamily="34" charset="0"/>
              <a:buChar char="•"/>
              <a:defRPr sz="1600">
                <a:latin typeface="Tahoma" pitchFamily="34" charset="0"/>
                <a:ea typeface="Tahoma" pitchFamily="34" charset="0"/>
                <a:cs typeface="Tahoma" pitchFamily="34" charset="0"/>
              </a:defRPr>
            </a:lvl2pPr>
            <a:lvl3pPr marL="1143000" indent="-228600">
              <a:buFont typeface="Arial" pitchFamily="34" charset="0"/>
              <a:buChar char="•"/>
              <a:defRPr sz="1400">
                <a:latin typeface="Tahoma" pitchFamily="34" charset="0"/>
                <a:ea typeface="Tahoma" pitchFamily="34" charset="0"/>
                <a:cs typeface="Tahoma" pitchFamily="34" charset="0"/>
              </a:defRPr>
            </a:lvl3pPr>
            <a:lvl4pPr marL="1600200" indent="-228600">
              <a:buFont typeface="Arial" pitchFamily="34" charset="0"/>
              <a:buChar char="•"/>
              <a:defRPr sz="1300">
                <a:latin typeface="Tahoma" pitchFamily="34" charset="0"/>
                <a:ea typeface="Tahoma" pitchFamily="34" charset="0"/>
                <a:cs typeface="Tahoma" pitchFamily="34" charset="0"/>
              </a:defRPr>
            </a:lvl4pPr>
            <a:lvl5pPr marL="2057400" indent="-228600">
              <a:buFont typeface="Arial" pitchFamily="34" charset="0"/>
              <a:buChar char="•"/>
              <a:defRPr sz="1300">
                <a:latin typeface="Tahoma" pitchFamily="34" charset="0"/>
                <a:ea typeface="Tahoma" pitchFamily="34" charset="0"/>
                <a:cs typeface="Tahoma"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2"/>
          <p:cNvSpPr>
            <a:spLocks noGrp="1"/>
          </p:cNvSpPr>
          <p:nvPr>
            <p:ph sz="quarter" idx="14"/>
          </p:nvPr>
        </p:nvSpPr>
        <p:spPr>
          <a:xfrm>
            <a:off x="457200" y="3581400"/>
            <a:ext cx="8305800" cy="2362200"/>
          </a:xfrm>
        </p:spPr>
        <p:txBody>
          <a:bodyPr/>
          <a:lstStyle>
            <a:lvl1pPr marL="342900" indent="-342900">
              <a:buFont typeface="Arial" pitchFamily="34" charset="0"/>
              <a:buChar char="•"/>
              <a:defRPr sz="1800">
                <a:latin typeface="Tahoma" pitchFamily="34" charset="0"/>
                <a:ea typeface="Tahoma" pitchFamily="34" charset="0"/>
                <a:cs typeface="Tahoma" pitchFamily="34" charset="0"/>
              </a:defRPr>
            </a:lvl1pPr>
            <a:lvl2pPr marL="742950" indent="-285750">
              <a:buFont typeface="Arial" pitchFamily="34" charset="0"/>
              <a:buChar char="•"/>
              <a:defRPr sz="1600">
                <a:latin typeface="Tahoma" pitchFamily="34" charset="0"/>
                <a:ea typeface="Tahoma" pitchFamily="34" charset="0"/>
                <a:cs typeface="Tahoma" pitchFamily="34" charset="0"/>
              </a:defRPr>
            </a:lvl2pPr>
            <a:lvl3pPr marL="1143000" indent="-228600">
              <a:buFont typeface="Arial" pitchFamily="34" charset="0"/>
              <a:buChar char="•"/>
              <a:defRPr sz="1400">
                <a:latin typeface="Tahoma" pitchFamily="34" charset="0"/>
                <a:ea typeface="Tahoma" pitchFamily="34" charset="0"/>
                <a:cs typeface="Tahoma" pitchFamily="34" charset="0"/>
              </a:defRPr>
            </a:lvl3pPr>
            <a:lvl4pPr marL="1600200" indent="-228600">
              <a:buFont typeface="Arial" pitchFamily="34" charset="0"/>
              <a:buChar char="•"/>
              <a:defRPr sz="1300">
                <a:latin typeface="Tahoma" pitchFamily="34" charset="0"/>
                <a:ea typeface="Tahoma" pitchFamily="34" charset="0"/>
                <a:cs typeface="Tahoma" pitchFamily="34" charset="0"/>
              </a:defRPr>
            </a:lvl4pPr>
            <a:lvl5pPr marL="2057400" indent="-228600">
              <a:buFont typeface="Arial" pitchFamily="34" charset="0"/>
              <a:buChar char="•"/>
              <a:defRPr sz="1300">
                <a:latin typeface="Tahoma" pitchFamily="34" charset="0"/>
                <a:ea typeface="Tahoma" pitchFamily="34" charset="0"/>
                <a:cs typeface="Tahoma"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8" name="Straight Connector 7"/>
          <p:cNvCxnSpPr>
            <a:cxnSpLocks noChangeShapeType="1"/>
          </p:cNvCxnSpPr>
          <p:nvPr userDrawn="1"/>
        </p:nvCxnSpPr>
        <p:spPr bwMode="auto">
          <a:xfrm>
            <a:off x="381000" y="840101"/>
            <a:ext cx="8382000" cy="1587"/>
          </a:xfrm>
          <a:prstGeom prst="line">
            <a:avLst/>
          </a:prstGeom>
          <a:noFill/>
          <a:ln w="22225">
            <a:solidFill>
              <a:srgbClr val="0F5E90"/>
            </a:solidFill>
            <a:round/>
            <a:headEnd/>
            <a:tailEnd/>
          </a:ln>
          <a:extLst>
            <a:ext uri="{909E8E84-426E-40DD-AFC4-6F175D3DCCD1}">
              <a14:hiddenFill xmlns:a14="http://schemas.microsoft.com/office/drawing/2010/main">
                <a:noFill/>
              </a14:hiddenFill>
            </a:ext>
          </a:extLst>
        </p:spPr>
      </p:cxn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84414" y="130207"/>
            <a:ext cx="1085438" cy="655071"/>
          </a:xfrm>
          <a:prstGeom prst="rect">
            <a:avLst/>
          </a:prstGeom>
        </p:spPr>
      </p:pic>
      <p:sp>
        <p:nvSpPr>
          <p:cNvPr id="9" name="Title 1"/>
          <p:cNvSpPr>
            <a:spLocks noGrp="1"/>
          </p:cNvSpPr>
          <p:nvPr>
            <p:ph type="ctrTitle"/>
          </p:nvPr>
        </p:nvSpPr>
        <p:spPr>
          <a:xfrm>
            <a:off x="1619250" y="151418"/>
            <a:ext cx="7143750" cy="612648"/>
          </a:xfrm>
        </p:spPr>
        <p:txBody>
          <a:bodyPr>
            <a:normAutofit/>
          </a:bodyPr>
          <a:lstStyle>
            <a:lvl1pPr algn="l">
              <a:defRPr sz="2400" b="0">
                <a:latin typeface="Tahoma" pitchFamily="34" charset="0"/>
                <a:ea typeface="Tahoma" pitchFamily="34" charset="0"/>
                <a:cs typeface="Tahoma"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2446767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_Two_Columns">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pPr>
              <a:defRPr/>
            </a:pPr>
            <a:r>
              <a:rPr lang="en-US"/>
              <a:t>DARPA-BAA-14-62    ICONS  </a:t>
            </a:r>
            <a:endParaRPr lang="en-US" dirty="0"/>
          </a:p>
        </p:txBody>
      </p:sp>
      <p:sp>
        <p:nvSpPr>
          <p:cNvPr id="4" name="Slide Number Placeholder 3"/>
          <p:cNvSpPr>
            <a:spLocks noGrp="1"/>
          </p:cNvSpPr>
          <p:nvPr>
            <p:ph type="sldNum" sz="quarter" idx="11"/>
          </p:nvPr>
        </p:nvSpPr>
        <p:spPr/>
        <p:txBody>
          <a:bodyPr/>
          <a:lstStyle/>
          <a:p>
            <a:pPr>
              <a:defRPr/>
            </a:pPr>
            <a:fld id="{231CC523-8BC6-4921-807A-66BD262F34AB}" type="slidenum">
              <a:rPr lang="en-US" smtClean="0"/>
              <a:pPr>
                <a:defRPr/>
              </a:pPr>
              <a:t>‹#›</a:t>
            </a:fld>
            <a:endParaRPr lang="en-US"/>
          </a:p>
        </p:txBody>
      </p:sp>
      <p:sp>
        <p:nvSpPr>
          <p:cNvPr id="5" name="Content Placeholder 2"/>
          <p:cNvSpPr>
            <a:spLocks noGrp="1"/>
          </p:cNvSpPr>
          <p:nvPr>
            <p:ph sz="quarter" idx="13"/>
          </p:nvPr>
        </p:nvSpPr>
        <p:spPr>
          <a:xfrm>
            <a:off x="457200" y="1066800"/>
            <a:ext cx="4038600" cy="4953000"/>
          </a:xfrm>
        </p:spPr>
        <p:txBody>
          <a:bodyPr/>
          <a:lstStyle>
            <a:lvl1pPr marL="342900" indent="-342900">
              <a:buFont typeface="Arial" pitchFamily="34" charset="0"/>
              <a:buChar char="•"/>
              <a:defRPr sz="1800">
                <a:latin typeface="Tahoma" pitchFamily="34" charset="0"/>
                <a:ea typeface="Tahoma" pitchFamily="34" charset="0"/>
                <a:cs typeface="Tahoma" pitchFamily="34" charset="0"/>
              </a:defRPr>
            </a:lvl1pPr>
            <a:lvl2pPr marL="742950" indent="-285750">
              <a:buFont typeface="Arial" pitchFamily="34" charset="0"/>
              <a:buChar char="•"/>
              <a:defRPr sz="1600">
                <a:latin typeface="Tahoma" pitchFamily="34" charset="0"/>
                <a:ea typeface="Tahoma" pitchFamily="34" charset="0"/>
                <a:cs typeface="Tahoma" pitchFamily="34" charset="0"/>
              </a:defRPr>
            </a:lvl2pPr>
            <a:lvl3pPr marL="1143000" indent="-228600">
              <a:buFont typeface="Arial" pitchFamily="34" charset="0"/>
              <a:buChar char="•"/>
              <a:defRPr sz="1400">
                <a:latin typeface="Tahoma" pitchFamily="34" charset="0"/>
                <a:ea typeface="Tahoma" pitchFamily="34" charset="0"/>
                <a:cs typeface="Tahoma" pitchFamily="34" charset="0"/>
              </a:defRPr>
            </a:lvl3pPr>
            <a:lvl4pPr marL="1600200" indent="-228600">
              <a:buFont typeface="Arial" pitchFamily="34" charset="0"/>
              <a:buChar char="•"/>
              <a:defRPr sz="1300">
                <a:latin typeface="Tahoma" pitchFamily="34" charset="0"/>
                <a:ea typeface="Tahoma" pitchFamily="34" charset="0"/>
                <a:cs typeface="Tahoma" pitchFamily="34" charset="0"/>
              </a:defRPr>
            </a:lvl4pPr>
            <a:lvl5pPr marL="2057400" indent="-228600">
              <a:buFont typeface="Arial" pitchFamily="34" charset="0"/>
              <a:buChar char="•"/>
              <a:defRPr sz="1300">
                <a:latin typeface="Tahoma" pitchFamily="34" charset="0"/>
                <a:ea typeface="Tahoma" pitchFamily="34" charset="0"/>
                <a:cs typeface="Tahoma"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2"/>
          <p:cNvSpPr>
            <a:spLocks noGrp="1"/>
          </p:cNvSpPr>
          <p:nvPr>
            <p:ph sz="quarter" idx="14"/>
          </p:nvPr>
        </p:nvSpPr>
        <p:spPr>
          <a:xfrm>
            <a:off x="4648200" y="1066800"/>
            <a:ext cx="4038600" cy="4953000"/>
          </a:xfrm>
        </p:spPr>
        <p:txBody>
          <a:bodyPr/>
          <a:lstStyle>
            <a:lvl1pPr marL="342900" indent="-342900">
              <a:buFont typeface="Arial" pitchFamily="34" charset="0"/>
              <a:buChar char="•"/>
              <a:defRPr sz="1800">
                <a:latin typeface="Tahoma" pitchFamily="34" charset="0"/>
                <a:ea typeface="Tahoma" pitchFamily="34" charset="0"/>
                <a:cs typeface="Tahoma" pitchFamily="34" charset="0"/>
              </a:defRPr>
            </a:lvl1pPr>
            <a:lvl2pPr marL="742950" indent="-285750">
              <a:buFont typeface="Arial" pitchFamily="34" charset="0"/>
              <a:buChar char="•"/>
              <a:defRPr sz="1600">
                <a:latin typeface="Tahoma" pitchFamily="34" charset="0"/>
                <a:ea typeface="Tahoma" pitchFamily="34" charset="0"/>
                <a:cs typeface="Tahoma" pitchFamily="34" charset="0"/>
              </a:defRPr>
            </a:lvl2pPr>
            <a:lvl3pPr marL="1143000" indent="-228600">
              <a:buFont typeface="Arial" pitchFamily="34" charset="0"/>
              <a:buChar char="•"/>
              <a:defRPr sz="1400">
                <a:latin typeface="Tahoma" pitchFamily="34" charset="0"/>
                <a:ea typeface="Tahoma" pitchFamily="34" charset="0"/>
                <a:cs typeface="Tahoma" pitchFamily="34" charset="0"/>
              </a:defRPr>
            </a:lvl3pPr>
            <a:lvl4pPr marL="1600200" indent="-228600">
              <a:buFont typeface="Arial" pitchFamily="34" charset="0"/>
              <a:buChar char="•"/>
              <a:defRPr sz="1300">
                <a:latin typeface="Tahoma" pitchFamily="34" charset="0"/>
                <a:ea typeface="Tahoma" pitchFamily="34" charset="0"/>
                <a:cs typeface="Tahoma" pitchFamily="34" charset="0"/>
              </a:defRPr>
            </a:lvl4pPr>
            <a:lvl5pPr marL="2057400" indent="-228600">
              <a:buFont typeface="Arial" pitchFamily="34" charset="0"/>
              <a:buChar char="•"/>
              <a:defRPr sz="1300">
                <a:latin typeface="Tahoma" pitchFamily="34" charset="0"/>
                <a:ea typeface="Tahoma" pitchFamily="34" charset="0"/>
                <a:cs typeface="Tahoma"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8" name="Straight Connector 7"/>
          <p:cNvCxnSpPr>
            <a:cxnSpLocks noChangeShapeType="1"/>
          </p:cNvCxnSpPr>
          <p:nvPr userDrawn="1"/>
        </p:nvCxnSpPr>
        <p:spPr bwMode="auto">
          <a:xfrm>
            <a:off x="381000" y="840101"/>
            <a:ext cx="8382000" cy="1587"/>
          </a:xfrm>
          <a:prstGeom prst="line">
            <a:avLst/>
          </a:prstGeom>
          <a:noFill/>
          <a:ln w="22225">
            <a:solidFill>
              <a:srgbClr val="0F5E90"/>
            </a:solidFill>
            <a:round/>
            <a:headEnd/>
            <a:tailEnd/>
          </a:ln>
          <a:extLst>
            <a:ext uri="{909E8E84-426E-40DD-AFC4-6F175D3DCCD1}">
              <a14:hiddenFill xmlns:a14="http://schemas.microsoft.com/office/drawing/2010/main">
                <a:noFill/>
              </a14:hiddenFill>
            </a:ext>
          </a:extLst>
        </p:spPr>
      </p:cxn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84414" y="130207"/>
            <a:ext cx="1085438" cy="655071"/>
          </a:xfrm>
          <a:prstGeom prst="rect">
            <a:avLst/>
          </a:prstGeom>
        </p:spPr>
      </p:pic>
      <p:sp>
        <p:nvSpPr>
          <p:cNvPr id="9" name="Title 1"/>
          <p:cNvSpPr>
            <a:spLocks noGrp="1"/>
          </p:cNvSpPr>
          <p:nvPr>
            <p:ph type="ctrTitle"/>
          </p:nvPr>
        </p:nvSpPr>
        <p:spPr>
          <a:xfrm>
            <a:off x="1622424" y="151418"/>
            <a:ext cx="7140575" cy="612648"/>
          </a:xfrm>
        </p:spPr>
        <p:txBody>
          <a:bodyPr>
            <a:normAutofit/>
          </a:bodyPr>
          <a:lstStyle>
            <a:lvl1pPr algn="l">
              <a:defRPr sz="2400" b="0">
                <a:latin typeface="Tahoma" pitchFamily="34" charset="0"/>
                <a:ea typeface="Tahoma" pitchFamily="34" charset="0"/>
                <a:cs typeface="Tahoma"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16220508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_Three_Columns">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pPr>
              <a:defRPr/>
            </a:pPr>
            <a:r>
              <a:rPr lang="en-US"/>
              <a:t>DARPA-BAA-14-62    ICONS  </a:t>
            </a:r>
            <a:endParaRPr lang="en-US" dirty="0"/>
          </a:p>
        </p:txBody>
      </p:sp>
      <p:sp>
        <p:nvSpPr>
          <p:cNvPr id="4" name="Slide Number Placeholder 3"/>
          <p:cNvSpPr>
            <a:spLocks noGrp="1"/>
          </p:cNvSpPr>
          <p:nvPr>
            <p:ph type="sldNum" sz="quarter" idx="11"/>
          </p:nvPr>
        </p:nvSpPr>
        <p:spPr/>
        <p:txBody>
          <a:bodyPr/>
          <a:lstStyle/>
          <a:p>
            <a:pPr>
              <a:defRPr/>
            </a:pPr>
            <a:fld id="{231CC523-8BC6-4921-807A-66BD262F34AB}" type="slidenum">
              <a:rPr lang="en-US" smtClean="0"/>
              <a:pPr>
                <a:defRPr/>
              </a:pPr>
              <a:t>‹#›</a:t>
            </a:fld>
            <a:endParaRPr lang="en-US"/>
          </a:p>
        </p:txBody>
      </p:sp>
      <p:sp>
        <p:nvSpPr>
          <p:cNvPr id="5" name="Content Placeholder 2"/>
          <p:cNvSpPr>
            <a:spLocks noGrp="1"/>
          </p:cNvSpPr>
          <p:nvPr>
            <p:ph sz="quarter" idx="13"/>
          </p:nvPr>
        </p:nvSpPr>
        <p:spPr>
          <a:xfrm>
            <a:off x="457200" y="1066800"/>
            <a:ext cx="2667000" cy="4953000"/>
          </a:xfrm>
        </p:spPr>
        <p:txBody>
          <a:bodyPr/>
          <a:lstStyle>
            <a:lvl1pPr marL="342900" indent="-342900">
              <a:buFont typeface="Arial" pitchFamily="34" charset="0"/>
              <a:buChar char="•"/>
              <a:defRPr sz="1800">
                <a:latin typeface="Tahoma" pitchFamily="34" charset="0"/>
                <a:ea typeface="Tahoma" pitchFamily="34" charset="0"/>
                <a:cs typeface="Tahoma" pitchFamily="34" charset="0"/>
              </a:defRPr>
            </a:lvl1pPr>
            <a:lvl2pPr marL="742950" indent="-285750">
              <a:buFont typeface="Arial" pitchFamily="34" charset="0"/>
              <a:buChar char="•"/>
              <a:defRPr sz="1600">
                <a:latin typeface="Tahoma" pitchFamily="34" charset="0"/>
                <a:ea typeface="Tahoma" pitchFamily="34" charset="0"/>
                <a:cs typeface="Tahoma" pitchFamily="34" charset="0"/>
              </a:defRPr>
            </a:lvl2pPr>
            <a:lvl3pPr marL="1143000" indent="-228600">
              <a:buFont typeface="Arial" pitchFamily="34" charset="0"/>
              <a:buChar char="•"/>
              <a:defRPr sz="1400">
                <a:latin typeface="Tahoma" pitchFamily="34" charset="0"/>
                <a:ea typeface="Tahoma" pitchFamily="34" charset="0"/>
                <a:cs typeface="Tahoma" pitchFamily="34" charset="0"/>
              </a:defRPr>
            </a:lvl3pPr>
            <a:lvl4pPr marL="1600200" indent="-228600">
              <a:buFont typeface="Arial" pitchFamily="34" charset="0"/>
              <a:buChar char="•"/>
              <a:defRPr sz="1300">
                <a:latin typeface="Tahoma" pitchFamily="34" charset="0"/>
                <a:ea typeface="Tahoma" pitchFamily="34" charset="0"/>
                <a:cs typeface="Tahoma" pitchFamily="34" charset="0"/>
              </a:defRPr>
            </a:lvl4pPr>
            <a:lvl5pPr marL="2057400" indent="-228600">
              <a:buFont typeface="Arial" pitchFamily="34" charset="0"/>
              <a:buChar char="•"/>
              <a:defRPr sz="1300">
                <a:latin typeface="Tahoma" pitchFamily="34" charset="0"/>
                <a:ea typeface="Tahoma" pitchFamily="34" charset="0"/>
                <a:cs typeface="Tahoma"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2"/>
          <p:cNvSpPr>
            <a:spLocks noGrp="1"/>
          </p:cNvSpPr>
          <p:nvPr>
            <p:ph sz="quarter" idx="14"/>
          </p:nvPr>
        </p:nvSpPr>
        <p:spPr>
          <a:xfrm>
            <a:off x="3276600" y="1066800"/>
            <a:ext cx="2667000" cy="4953000"/>
          </a:xfrm>
        </p:spPr>
        <p:txBody>
          <a:bodyPr/>
          <a:lstStyle>
            <a:lvl1pPr marL="342900" indent="-342900">
              <a:buFont typeface="Arial" pitchFamily="34" charset="0"/>
              <a:buChar char="•"/>
              <a:defRPr sz="1800">
                <a:latin typeface="Tahoma" pitchFamily="34" charset="0"/>
                <a:ea typeface="Tahoma" pitchFamily="34" charset="0"/>
                <a:cs typeface="Tahoma" pitchFamily="34" charset="0"/>
              </a:defRPr>
            </a:lvl1pPr>
            <a:lvl2pPr marL="742950" indent="-285750">
              <a:buFont typeface="Arial" pitchFamily="34" charset="0"/>
              <a:buChar char="•"/>
              <a:defRPr sz="1600">
                <a:latin typeface="Tahoma" pitchFamily="34" charset="0"/>
                <a:ea typeface="Tahoma" pitchFamily="34" charset="0"/>
                <a:cs typeface="Tahoma" pitchFamily="34" charset="0"/>
              </a:defRPr>
            </a:lvl2pPr>
            <a:lvl3pPr marL="1143000" indent="-228600">
              <a:buFont typeface="Arial" pitchFamily="34" charset="0"/>
              <a:buChar char="•"/>
              <a:defRPr sz="1400">
                <a:latin typeface="Tahoma" pitchFamily="34" charset="0"/>
                <a:ea typeface="Tahoma" pitchFamily="34" charset="0"/>
                <a:cs typeface="Tahoma" pitchFamily="34" charset="0"/>
              </a:defRPr>
            </a:lvl3pPr>
            <a:lvl4pPr marL="1600200" indent="-228600">
              <a:buFont typeface="Arial" pitchFamily="34" charset="0"/>
              <a:buChar char="•"/>
              <a:defRPr sz="1300">
                <a:latin typeface="Tahoma" pitchFamily="34" charset="0"/>
                <a:ea typeface="Tahoma" pitchFamily="34" charset="0"/>
                <a:cs typeface="Tahoma" pitchFamily="34" charset="0"/>
              </a:defRPr>
            </a:lvl4pPr>
            <a:lvl5pPr marL="2057400" indent="-228600">
              <a:buFont typeface="Arial" pitchFamily="34" charset="0"/>
              <a:buChar char="•"/>
              <a:defRPr sz="1300">
                <a:latin typeface="Tahoma" pitchFamily="34" charset="0"/>
                <a:ea typeface="Tahoma" pitchFamily="34" charset="0"/>
                <a:cs typeface="Tahoma"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Content Placeholder 2"/>
          <p:cNvSpPr>
            <a:spLocks noGrp="1"/>
          </p:cNvSpPr>
          <p:nvPr>
            <p:ph sz="quarter" idx="15"/>
          </p:nvPr>
        </p:nvSpPr>
        <p:spPr>
          <a:xfrm>
            <a:off x="6096000" y="1066800"/>
            <a:ext cx="2667000" cy="4953000"/>
          </a:xfrm>
        </p:spPr>
        <p:txBody>
          <a:bodyPr/>
          <a:lstStyle>
            <a:lvl1pPr marL="342900" indent="-342900">
              <a:buFont typeface="Arial" pitchFamily="34" charset="0"/>
              <a:buChar char="•"/>
              <a:defRPr sz="1800">
                <a:latin typeface="Tahoma" pitchFamily="34" charset="0"/>
                <a:ea typeface="Tahoma" pitchFamily="34" charset="0"/>
                <a:cs typeface="Tahoma" pitchFamily="34" charset="0"/>
              </a:defRPr>
            </a:lvl1pPr>
            <a:lvl2pPr marL="742950" indent="-285750">
              <a:buFont typeface="Arial" pitchFamily="34" charset="0"/>
              <a:buChar char="•"/>
              <a:defRPr sz="1600">
                <a:latin typeface="Tahoma" pitchFamily="34" charset="0"/>
                <a:ea typeface="Tahoma" pitchFamily="34" charset="0"/>
                <a:cs typeface="Tahoma" pitchFamily="34" charset="0"/>
              </a:defRPr>
            </a:lvl2pPr>
            <a:lvl3pPr marL="1143000" indent="-228600">
              <a:buFont typeface="Arial" pitchFamily="34" charset="0"/>
              <a:buChar char="•"/>
              <a:defRPr sz="1400">
                <a:latin typeface="Tahoma" pitchFamily="34" charset="0"/>
                <a:ea typeface="Tahoma" pitchFamily="34" charset="0"/>
                <a:cs typeface="Tahoma" pitchFamily="34" charset="0"/>
              </a:defRPr>
            </a:lvl3pPr>
            <a:lvl4pPr marL="1600200" indent="-228600">
              <a:buFont typeface="Arial" pitchFamily="34" charset="0"/>
              <a:buChar char="•"/>
              <a:defRPr sz="1300">
                <a:latin typeface="Tahoma" pitchFamily="34" charset="0"/>
                <a:ea typeface="Tahoma" pitchFamily="34" charset="0"/>
                <a:cs typeface="Tahoma" pitchFamily="34" charset="0"/>
              </a:defRPr>
            </a:lvl4pPr>
            <a:lvl5pPr marL="2057400" indent="-228600">
              <a:buFont typeface="Arial" pitchFamily="34" charset="0"/>
              <a:buChar char="•"/>
              <a:defRPr sz="1300">
                <a:latin typeface="Tahoma" pitchFamily="34" charset="0"/>
                <a:ea typeface="Tahoma" pitchFamily="34" charset="0"/>
                <a:cs typeface="Tahoma"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9" name="Straight Connector 8"/>
          <p:cNvCxnSpPr>
            <a:cxnSpLocks noChangeShapeType="1"/>
          </p:cNvCxnSpPr>
          <p:nvPr userDrawn="1"/>
        </p:nvCxnSpPr>
        <p:spPr bwMode="auto">
          <a:xfrm>
            <a:off x="381000" y="840101"/>
            <a:ext cx="8382000" cy="1587"/>
          </a:xfrm>
          <a:prstGeom prst="line">
            <a:avLst/>
          </a:prstGeom>
          <a:noFill/>
          <a:ln w="22225">
            <a:solidFill>
              <a:srgbClr val="0F5E90"/>
            </a:solidFill>
            <a:round/>
            <a:headEnd/>
            <a:tailEnd/>
          </a:ln>
          <a:extLst>
            <a:ext uri="{909E8E84-426E-40DD-AFC4-6F175D3DCCD1}">
              <a14:hiddenFill xmlns:a14="http://schemas.microsoft.com/office/drawing/2010/main">
                <a:noFill/>
              </a14:hiddenFill>
            </a:ext>
          </a:extLst>
        </p:spPr>
      </p:cxnSp>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84414" y="130207"/>
            <a:ext cx="1085438" cy="655071"/>
          </a:xfrm>
          <a:prstGeom prst="rect">
            <a:avLst/>
          </a:prstGeom>
        </p:spPr>
      </p:pic>
      <p:sp>
        <p:nvSpPr>
          <p:cNvPr id="10" name="Title 1"/>
          <p:cNvSpPr>
            <a:spLocks noGrp="1"/>
          </p:cNvSpPr>
          <p:nvPr>
            <p:ph type="ctrTitle"/>
          </p:nvPr>
        </p:nvSpPr>
        <p:spPr>
          <a:xfrm>
            <a:off x="1622854" y="151418"/>
            <a:ext cx="7140146" cy="612648"/>
          </a:xfrm>
        </p:spPr>
        <p:txBody>
          <a:bodyPr>
            <a:normAutofit/>
          </a:bodyPr>
          <a:lstStyle>
            <a:lvl1pPr algn="l">
              <a:defRPr sz="2400" b="0">
                <a:latin typeface="Tahoma" pitchFamily="34" charset="0"/>
                <a:ea typeface="Tahoma" pitchFamily="34" charset="0"/>
                <a:cs typeface="Tahoma"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28964243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_Four_Boxes">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pPr>
              <a:defRPr/>
            </a:pPr>
            <a:r>
              <a:rPr lang="en-US"/>
              <a:t>DARPA-BAA-14-62    ICONS  </a:t>
            </a:r>
            <a:endParaRPr lang="en-US" dirty="0"/>
          </a:p>
        </p:txBody>
      </p:sp>
      <p:sp>
        <p:nvSpPr>
          <p:cNvPr id="4" name="Slide Number Placeholder 3"/>
          <p:cNvSpPr>
            <a:spLocks noGrp="1"/>
          </p:cNvSpPr>
          <p:nvPr>
            <p:ph type="sldNum" sz="quarter" idx="11"/>
          </p:nvPr>
        </p:nvSpPr>
        <p:spPr/>
        <p:txBody>
          <a:bodyPr/>
          <a:lstStyle/>
          <a:p>
            <a:pPr>
              <a:defRPr/>
            </a:pPr>
            <a:fld id="{231CC523-8BC6-4921-807A-66BD262F34AB}" type="slidenum">
              <a:rPr lang="en-US" smtClean="0"/>
              <a:pPr>
                <a:defRPr/>
              </a:pPr>
              <a:t>‹#›</a:t>
            </a:fld>
            <a:endParaRPr lang="en-US"/>
          </a:p>
        </p:txBody>
      </p:sp>
      <p:sp>
        <p:nvSpPr>
          <p:cNvPr id="5" name="Content Placeholder 2"/>
          <p:cNvSpPr>
            <a:spLocks noGrp="1"/>
          </p:cNvSpPr>
          <p:nvPr>
            <p:ph sz="quarter" idx="13"/>
          </p:nvPr>
        </p:nvSpPr>
        <p:spPr>
          <a:xfrm>
            <a:off x="457202" y="1066800"/>
            <a:ext cx="4033159" cy="2362200"/>
          </a:xfrm>
        </p:spPr>
        <p:txBody>
          <a:bodyPr/>
          <a:lstStyle>
            <a:lvl1pPr marL="342900" indent="-342900">
              <a:buFont typeface="Arial" pitchFamily="34" charset="0"/>
              <a:buChar char="•"/>
              <a:defRPr sz="1800">
                <a:latin typeface="Tahoma" pitchFamily="34" charset="0"/>
                <a:ea typeface="Tahoma" pitchFamily="34" charset="0"/>
                <a:cs typeface="Tahoma" pitchFamily="34" charset="0"/>
              </a:defRPr>
            </a:lvl1pPr>
            <a:lvl2pPr marL="742950" indent="-285750">
              <a:buFont typeface="Arial" pitchFamily="34" charset="0"/>
              <a:buChar char="•"/>
              <a:defRPr sz="1600">
                <a:latin typeface="Tahoma" pitchFamily="34" charset="0"/>
                <a:ea typeface="Tahoma" pitchFamily="34" charset="0"/>
                <a:cs typeface="Tahoma" pitchFamily="34" charset="0"/>
              </a:defRPr>
            </a:lvl2pPr>
            <a:lvl3pPr marL="1143000" indent="-228600">
              <a:buFont typeface="Arial" pitchFamily="34" charset="0"/>
              <a:buChar char="•"/>
              <a:defRPr sz="1400">
                <a:latin typeface="Tahoma" pitchFamily="34" charset="0"/>
                <a:ea typeface="Tahoma" pitchFamily="34" charset="0"/>
                <a:cs typeface="Tahoma" pitchFamily="34" charset="0"/>
              </a:defRPr>
            </a:lvl3pPr>
            <a:lvl4pPr marL="1600200" indent="-228600">
              <a:buFont typeface="Arial" pitchFamily="34" charset="0"/>
              <a:buChar char="•"/>
              <a:defRPr sz="1300">
                <a:latin typeface="Tahoma" pitchFamily="34" charset="0"/>
                <a:ea typeface="Tahoma" pitchFamily="34" charset="0"/>
                <a:cs typeface="Tahoma" pitchFamily="34" charset="0"/>
              </a:defRPr>
            </a:lvl4pPr>
            <a:lvl5pPr marL="2057400" indent="-228600">
              <a:buFont typeface="Arial" pitchFamily="34" charset="0"/>
              <a:buChar char="•"/>
              <a:defRPr sz="1300">
                <a:latin typeface="Tahoma" pitchFamily="34" charset="0"/>
                <a:ea typeface="Tahoma" pitchFamily="34" charset="0"/>
                <a:cs typeface="Tahoma"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2"/>
          <p:cNvSpPr>
            <a:spLocks noGrp="1"/>
          </p:cNvSpPr>
          <p:nvPr>
            <p:ph sz="quarter" idx="14"/>
          </p:nvPr>
        </p:nvSpPr>
        <p:spPr>
          <a:xfrm>
            <a:off x="4645481" y="1066800"/>
            <a:ext cx="4117523" cy="2362200"/>
          </a:xfrm>
        </p:spPr>
        <p:txBody>
          <a:bodyPr/>
          <a:lstStyle>
            <a:lvl1pPr marL="342900" indent="-342900">
              <a:buFont typeface="Arial" pitchFamily="34" charset="0"/>
              <a:buChar char="•"/>
              <a:defRPr sz="1800">
                <a:latin typeface="Tahoma" pitchFamily="34" charset="0"/>
                <a:ea typeface="Tahoma" pitchFamily="34" charset="0"/>
                <a:cs typeface="Tahoma" pitchFamily="34" charset="0"/>
              </a:defRPr>
            </a:lvl1pPr>
            <a:lvl2pPr marL="742950" indent="-285750">
              <a:buFont typeface="Arial" pitchFamily="34" charset="0"/>
              <a:buChar char="•"/>
              <a:defRPr sz="1600">
                <a:latin typeface="Tahoma" pitchFamily="34" charset="0"/>
                <a:ea typeface="Tahoma" pitchFamily="34" charset="0"/>
                <a:cs typeface="Tahoma" pitchFamily="34" charset="0"/>
              </a:defRPr>
            </a:lvl2pPr>
            <a:lvl3pPr marL="1143000" indent="-228600">
              <a:buFont typeface="Arial" pitchFamily="34" charset="0"/>
              <a:buChar char="•"/>
              <a:defRPr sz="1400">
                <a:latin typeface="Tahoma" pitchFamily="34" charset="0"/>
                <a:ea typeface="Tahoma" pitchFamily="34" charset="0"/>
                <a:cs typeface="Tahoma" pitchFamily="34" charset="0"/>
              </a:defRPr>
            </a:lvl3pPr>
            <a:lvl4pPr marL="1600200" indent="-228600">
              <a:buFont typeface="Arial" pitchFamily="34" charset="0"/>
              <a:buChar char="•"/>
              <a:defRPr sz="1300">
                <a:latin typeface="Tahoma" pitchFamily="34" charset="0"/>
                <a:ea typeface="Tahoma" pitchFamily="34" charset="0"/>
                <a:cs typeface="Tahoma" pitchFamily="34" charset="0"/>
              </a:defRPr>
            </a:lvl4pPr>
            <a:lvl5pPr marL="2057400" indent="-228600">
              <a:buFont typeface="Arial" pitchFamily="34" charset="0"/>
              <a:buChar char="•"/>
              <a:defRPr sz="1300">
                <a:latin typeface="Tahoma" pitchFamily="34" charset="0"/>
                <a:ea typeface="Tahoma" pitchFamily="34" charset="0"/>
                <a:cs typeface="Tahoma"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Content Placeholder 2"/>
          <p:cNvSpPr>
            <a:spLocks noGrp="1"/>
          </p:cNvSpPr>
          <p:nvPr>
            <p:ph sz="quarter" idx="15"/>
          </p:nvPr>
        </p:nvSpPr>
        <p:spPr>
          <a:xfrm>
            <a:off x="4645477" y="3521528"/>
            <a:ext cx="4117523" cy="2362200"/>
          </a:xfrm>
        </p:spPr>
        <p:txBody>
          <a:bodyPr/>
          <a:lstStyle>
            <a:lvl1pPr marL="342900" indent="-342900">
              <a:buFont typeface="Arial" pitchFamily="34" charset="0"/>
              <a:buChar char="•"/>
              <a:defRPr sz="1800">
                <a:latin typeface="Tahoma" pitchFamily="34" charset="0"/>
                <a:ea typeface="Tahoma" pitchFamily="34" charset="0"/>
                <a:cs typeface="Tahoma" pitchFamily="34" charset="0"/>
              </a:defRPr>
            </a:lvl1pPr>
            <a:lvl2pPr marL="742950" indent="-285750">
              <a:buFont typeface="Arial" pitchFamily="34" charset="0"/>
              <a:buChar char="•"/>
              <a:defRPr sz="1600">
                <a:latin typeface="Tahoma" pitchFamily="34" charset="0"/>
                <a:ea typeface="Tahoma" pitchFamily="34" charset="0"/>
                <a:cs typeface="Tahoma" pitchFamily="34" charset="0"/>
              </a:defRPr>
            </a:lvl2pPr>
            <a:lvl3pPr marL="1143000" indent="-228600">
              <a:buFont typeface="Arial" pitchFamily="34" charset="0"/>
              <a:buChar char="•"/>
              <a:defRPr sz="1400">
                <a:latin typeface="Tahoma" pitchFamily="34" charset="0"/>
                <a:ea typeface="Tahoma" pitchFamily="34" charset="0"/>
                <a:cs typeface="Tahoma" pitchFamily="34" charset="0"/>
              </a:defRPr>
            </a:lvl3pPr>
            <a:lvl4pPr marL="1600200" indent="-228600">
              <a:buFont typeface="Arial" pitchFamily="34" charset="0"/>
              <a:buChar char="•"/>
              <a:defRPr sz="1300">
                <a:latin typeface="Tahoma" pitchFamily="34" charset="0"/>
                <a:ea typeface="Tahoma" pitchFamily="34" charset="0"/>
                <a:cs typeface="Tahoma" pitchFamily="34" charset="0"/>
              </a:defRPr>
            </a:lvl4pPr>
            <a:lvl5pPr marL="2057400" indent="-228600">
              <a:buFont typeface="Arial" pitchFamily="34" charset="0"/>
              <a:buChar char="•"/>
              <a:defRPr sz="1300">
                <a:latin typeface="Tahoma" pitchFamily="34" charset="0"/>
                <a:ea typeface="Tahoma" pitchFamily="34" charset="0"/>
                <a:cs typeface="Tahoma"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Content Placeholder 2"/>
          <p:cNvSpPr>
            <a:spLocks noGrp="1"/>
          </p:cNvSpPr>
          <p:nvPr>
            <p:ph sz="quarter" idx="16"/>
          </p:nvPr>
        </p:nvSpPr>
        <p:spPr>
          <a:xfrm>
            <a:off x="454481" y="3529693"/>
            <a:ext cx="4033159" cy="2362200"/>
          </a:xfrm>
        </p:spPr>
        <p:txBody>
          <a:bodyPr/>
          <a:lstStyle>
            <a:lvl1pPr marL="342900" indent="-342900">
              <a:buFont typeface="Arial" pitchFamily="34" charset="0"/>
              <a:buChar char="•"/>
              <a:defRPr sz="1800">
                <a:latin typeface="Tahoma" pitchFamily="34" charset="0"/>
                <a:ea typeface="Tahoma" pitchFamily="34" charset="0"/>
                <a:cs typeface="Tahoma" pitchFamily="34" charset="0"/>
              </a:defRPr>
            </a:lvl1pPr>
            <a:lvl2pPr marL="742950" indent="-285750">
              <a:buFont typeface="Arial" pitchFamily="34" charset="0"/>
              <a:buChar char="•"/>
              <a:defRPr sz="1600">
                <a:latin typeface="Tahoma" pitchFamily="34" charset="0"/>
                <a:ea typeface="Tahoma" pitchFamily="34" charset="0"/>
                <a:cs typeface="Tahoma" pitchFamily="34" charset="0"/>
              </a:defRPr>
            </a:lvl2pPr>
            <a:lvl3pPr marL="1143000" indent="-228600">
              <a:buFont typeface="Arial" pitchFamily="34" charset="0"/>
              <a:buChar char="•"/>
              <a:defRPr sz="1400">
                <a:latin typeface="Tahoma" pitchFamily="34" charset="0"/>
                <a:ea typeface="Tahoma" pitchFamily="34" charset="0"/>
                <a:cs typeface="Tahoma" pitchFamily="34" charset="0"/>
              </a:defRPr>
            </a:lvl3pPr>
            <a:lvl4pPr marL="1600200" indent="-228600">
              <a:buFont typeface="Arial" pitchFamily="34" charset="0"/>
              <a:buChar char="•"/>
              <a:defRPr sz="1300">
                <a:latin typeface="Tahoma" pitchFamily="34" charset="0"/>
                <a:ea typeface="Tahoma" pitchFamily="34" charset="0"/>
                <a:cs typeface="Tahoma" pitchFamily="34" charset="0"/>
              </a:defRPr>
            </a:lvl4pPr>
            <a:lvl5pPr marL="2057400" indent="-228600">
              <a:buFont typeface="Arial" pitchFamily="34" charset="0"/>
              <a:buChar char="•"/>
              <a:defRPr sz="1300">
                <a:latin typeface="Tahoma" pitchFamily="34" charset="0"/>
                <a:ea typeface="Tahoma" pitchFamily="34" charset="0"/>
                <a:cs typeface="Tahoma"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0" name="Straight Connector 9"/>
          <p:cNvCxnSpPr>
            <a:cxnSpLocks noChangeShapeType="1"/>
          </p:cNvCxnSpPr>
          <p:nvPr userDrawn="1"/>
        </p:nvCxnSpPr>
        <p:spPr bwMode="auto">
          <a:xfrm>
            <a:off x="381000" y="840101"/>
            <a:ext cx="8382000" cy="1587"/>
          </a:xfrm>
          <a:prstGeom prst="line">
            <a:avLst/>
          </a:prstGeom>
          <a:noFill/>
          <a:ln w="22225">
            <a:solidFill>
              <a:srgbClr val="0F5E90"/>
            </a:solidFill>
            <a:round/>
            <a:headEnd/>
            <a:tailEnd/>
          </a:ln>
          <a:extLst>
            <a:ext uri="{909E8E84-426E-40DD-AFC4-6F175D3DCCD1}">
              <a14:hiddenFill xmlns:a14="http://schemas.microsoft.com/office/drawing/2010/main">
                <a:noFill/>
              </a14:hiddenFill>
            </a:ext>
          </a:extLst>
        </p:spPr>
      </p:cxnSp>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84414" y="130207"/>
            <a:ext cx="1085438" cy="655071"/>
          </a:xfrm>
          <a:prstGeom prst="rect">
            <a:avLst/>
          </a:prstGeom>
        </p:spPr>
      </p:pic>
      <p:sp>
        <p:nvSpPr>
          <p:cNvPr id="11" name="Title 1"/>
          <p:cNvSpPr>
            <a:spLocks noGrp="1"/>
          </p:cNvSpPr>
          <p:nvPr>
            <p:ph type="ctrTitle"/>
          </p:nvPr>
        </p:nvSpPr>
        <p:spPr>
          <a:xfrm>
            <a:off x="1619250" y="151418"/>
            <a:ext cx="7143750" cy="612648"/>
          </a:xfrm>
        </p:spPr>
        <p:txBody>
          <a:bodyPr>
            <a:normAutofit/>
          </a:bodyPr>
          <a:lstStyle>
            <a:lvl1pPr algn="l">
              <a:defRPr sz="2400" b="0">
                <a:latin typeface="Tahoma" pitchFamily="34" charset="0"/>
                <a:ea typeface="Tahoma" pitchFamily="34" charset="0"/>
                <a:cs typeface="Tahoma"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14866402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_Six_Boxes">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pPr>
              <a:defRPr/>
            </a:pPr>
            <a:r>
              <a:rPr lang="en-US"/>
              <a:t>DARPA-BAA-14-62    ICONS  </a:t>
            </a:r>
            <a:endParaRPr lang="en-US" dirty="0"/>
          </a:p>
        </p:txBody>
      </p:sp>
      <p:sp>
        <p:nvSpPr>
          <p:cNvPr id="4" name="Slide Number Placeholder 3"/>
          <p:cNvSpPr>
            <a:spLocks noGrp="1"/>
          </p:cNvSpPr>
          <p:nvPr>
            <p:ph type="sldNum" sz="quarter" idx="11"/>
          </p:nvPr>
        </p:nvSpPr>
        <p:spPr/>
        <p:txBody>
          <a:bodyPr/>
          <a:lstStyle/>
          <a:p>
            <a:pPr>
              <a:defRPr/>
            </a:pPr>
            <a:fld id="{231CC523-8BC6-4921-807A-66BD262F34AB}" type="slidenum">
              <a:rPr lang="en-US" smtClean="0"/>
              <a:pPr>
                <a:defRPr/>
              </a:pPr>
              <a:t>‹#›</a:t>
            </a:fld>
            <a:endParaRPr lang="en-US"/>
          </a:p>
        </p:txBody>
      </p:sp>
      <p:sp>
        <p:nvSpPr>
          <p:cNvPr id="6" name="Content Placeholder 2"/>
          <p:cNvSpPr>
            <a:spLocks noGrp="1"/>
          </p:cNvSpPr>
          <p:nvPr>
            <p:ph sz="quarter" idx="13"/>
          </p:nvPr>
        </p:nvSpPr>
        <p:spPr>
          <a:xfrm>
            <a:off x="457200" y="1066800"/>
            <a:ext cx="2667000" cy="2362200"/>
          </a:xfrm>
        </p:spPr>
        <p:txBody>
          <a:bodyPr/>
          <a:lstStyle>
            <a:lvl1pPr marL="342900" indent="-342900">
              <a:buFont typeface="Arial" pitchFamily="34" charset="0"/>
              <a:buChar char="•"/>
              <a:defRPr sz="1800">
                <a:latin typeface="Tahoma" pitchFamily="34" charset="0"/>
                <a:ea typeface="Tahoma" pitchFamily="34" charset="0"/>
                <a:cs typeface="Tahoma" pitchFamily="34" charset="0"/>
              </a:defRPr>
            </a:lvl1pPr>
            <a:lvl2pPr marL="742950" indent="-285750">
              <a:buFont typeface="Arial" pitchFamily="34" charset="0"/>
              <a:buChar char="•"/>
              <a:defRPr sz="1600">
                <a:latin typeface="Tahoma" pitchFamily="34" charset="0"/>
                <a:ea typeface="Tahoma" pitchFamily="34" charset="0"/>
                <a:cs typeface="Tahoma" pitchFamily="34" charset="0"/>
              </a:defRPr>
            </a:lvl2pPr>
            <a:lvl3pPr marL="1143000" indent="-228600">
              <a:buFont typeface="Arial" pitchFamily="34" charset="0"/>
              <a:buChar char="•"/>
              <a:defRPr sz="1400">
                <a:latin typeface="Tahoma" pitchFamily="34" charset="0"/>
                <a:ea typeface="Tahoma" pitchFamily="34" charset="0"/>
                <a:cs typeface="Tahoma" pitchFamily="34" charset="0"/>
              </a:defRPr>
            </a:lvl3pPr>
            <a:lvl4pPr marL="1600200" indent="-228600">
              <a:buFont typeface="Arial" pitchFamily="34" charset="0"/>
              <a:buChar char="•"/>
              <a:defRPr sz="1300">
                <a:latin typeface="Tahoma" pitchFamily="34" charset="0"/>
                <a:ea typeface="Tahoma" pitchFamily="34" charset="0"/>
                <a:cs typeface="Tahoma" pitchFamily="34" charset="0"/>
              </a:defRPr>
            </a:lvl4pPr>
            <a:lvl5pPr marL="2057400" indent="-228600">
              <a:buFont typeface="Arial" pitchFamily="34" charset="0"/>
              <a:buChar char="•"/>
              <a:defRPr sz="1300">
                <a:latin typeface="Tahoma" pitchFamily="34" charset="0"/>
                <a:ea typeface="Tahoma" pitchFamily="34" charset="0"/>
                <a:cs typeface="Tahoma"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Content Placeholder 2"/>
          <p:cNvSpPr>
            <a:spLocks noGrp="1"/>
          </p:cNvSpPr>
          <p:nvPr>
            <p:ph sz="quarter" idx="14"/>
          </p:nvPr>
        </p:nvSpPr>
        <p:spPr>
          <a:xfrm>
            <a:off x="3276600" y="1066800"/>
            <a:ext cx="2667000" cy="2362200"/>
          </a:xfrm>
        </p:spPr>
        <p:txBody>
          <a:bodyPr/>
          <a:lstStyle>
            <a:lvl1pPr marL="342900" indent="-342900">
              <a:buFont typeface="Arial" pitchFamily="34" charset="0"/>
              <a:buChar char="•"/>
              <a:defRPr sz="1800">
                <a:latin typeface="Tahoma" pitchFamily="34" charset="0"/>
                <a:ea typeface="Tahoma" pitchFamily="34" charset="0"/>
                <a:cs typeface="Tahoma" pitchFamily="34" charset="0"/>
              </a:defRPr>
            </a:lvl1pPr>
            <a:lvl2pPr marL="742950" indent="-285750">
              <a:buFont typeface="Arial" pitchFamily="34" charset="0"/>
              <a:buChar char="•"/>
              <a:defRPr sz="1600">
                <a:latin typeface="Tahoma" pitchFamily="34" charset="0"/>
                <a:ea typeface="Tahoma" pitchFamily="34" charset="0"/>
                <a:cs typeface="Tahoma" pitchFamily="34" charset="0"/>
              </a:defRPr>
            </a:lvl2pPr>
            <a:lvl3pPr marL="1143000" indent="-228600">
              <a:buFont typeface="Arial" pitchFamily="34" charset="0"/>
              <a:buChar char="•"/>
              <a:defRPr sz="1400">
                <a:latin typeface="Tahoma" pitchFamily="34" charset="0"/>
                <a:ea typeface="Tahoma" pitchFamily="34" charset="0"/>
                <a:cs typeface="Tahoma" pitchFamily="34" charset="0"/>
              </a:defRPr>
            </a:lvl3pPr>
            <a:lvl4pPr marL="1600200" indent="-228600">
              <a:buFont typeface="Arial" pitchFamily="34" charset="0"/>
              <a:buChar char="•"/>
              <a:defRPr sz="1300">
                <a:latin typeface="Tahoma" pitchFamily="34" charset="0"/>
                <a:ea typeface="Tahoma" pitchFamily="34" charset="0"/>
                <a:cs typeface="Tahoma" pitchFamily="34" charset="0"/>
              </a:defRPr>
            </a:lvl4pPr>
            <a:lvl5pPr marL="2057400" indent="-228600">
              <a:buFont typeface="Arial" pitchFamily="34" charset="0"/>
              <a:buChar char="•"/>
              <a:defRPr sz="1300">
                <a:latin typeface="Tahoma" pitchFamily="34" charset="0"/>
                <a:ea typeface="Tahoma" pitchFamily="34" charset="0"/>
                <a:cs typeface="Tahoma"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Content Placeholder 2"/>
          <p:cNvSpPr>
            <a:spLocks noGrp="1"/>
          </p:cNvSpPr>
          <p:nvPr>
            <p:ph sz="quarter" idx="15"/>
          </p:nvPr>
        </p:nvSpPr>
        <p:spPr>
          <a:xfrm>
            <a:off x="462643" y="3535136"/>
            <a:ext cx="2667000" cy="2359479"/>
          </a:xfrm>
        </p:spPr>
        <p:txBody>
          <a:bodyPr/>
          <a:lstStyle>
            <a:lvl1pPr marL="342900" indent="-342900">
              <a:buFont typeface="Arial" pitchFamily="34" charset="0"/>
              <a:buChar char="•"/>
              <a:defRPr sz="1800">
                <a:latin typeface="Tahoma" pitchFamily="34" charset="0"/>
                <a:ea typeface="Tahoma" pitchFamily="34" charset="0"/>
                <a:cs typeface="Tahoma" pitchFamily="34" charset="0"/>
              </a:defRPr>
            </a:lvl1pPr>
            <a:lvl2pPr marL="742950" indent="-285750">
              <a:buFont typeface="Arial" pitchFamily="34" charset="0"/>
              <a:buChar char="•"/>
              <a:defRPr sz="1600">
                <a:latin typeface="Tahoma" pitchFamily="34" charset="0"/>
                <a:ea typeface="Tahoma" pitchFamily="34" charset="0"/>
                <a:cs typeface="Tahoma" pitchFamily="34" charset="0"/>
              </a:defRPr>
            </a:lvl2pPr>
            <a:lvl3pPr marL="1143000" indent="-228600">
              <a:buFont typeface="Arial" pitchFamily="34" charset="0"/>
              <a:buChar char="•"/>
              <a:defRPr sz="1400">
                <a:latin typeface="Tahoma" pitchFamily="34" charset="0"/>
                <a:ea typeface="Tahoma" pitchFamily="34" charset="0"/>
                <a:cs typeface="Tahoma" pitchFamily="34" charset="0"/>
              </a:defRPr>
            </a:lvl3pPr>
            <a:lvl4pPr marL="1600200" indent="-228600">
              <a:buFont typeface="Arial" pitchFamily="34" charset="0"/>
              <a:buChar char="•"/>
              <a:defRPr sz="1300">
                <a:latin typeface="Tahoma" pitchFamily="34" charset="0"/>
                <a:ea typeface="Tahoma" pitchFamily="34" charset="0"/>
                <a:cs typeface="Tahoma" pitchFamily="34" charset="0"/>
              </a:defRPr>
            </a:lvl4pPr>
            <a:lvl5pPr marL="2057400" indent="-228600">
              <a:buFont typeface="Arial" pitchFamily="34" charset="0"/>
              <a:buChar char="•"/>
              <a:defRPr sz="1300">
                <a:latin typeface="Tahoma" pitchFamily="34" charset="0"/>
                <a:ea typeface="Tahoma" pitchFamily="34" charset="0"/>
                <a:cs typeface="Tahoma"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Content Placeholder 2"/>
          <p:cNvSpPr>
            <a:spLocks noGrp="1"/>
          </p:cNvSpPr>
          <p:nvPr>
            <p:ph sz="quarter" idx="16"/>
          </p:nvPr>
        </p:nvSpPr>
        <p:spPr>
          <a:xfrm>
            <a:off x="6090557" y="1066800"/>
            <a:ext cx="2667000" cy="2362200"/>
          </a:xfrm>
        </p:spPr>
        <p:txBody>
          <a:bodyPr/>
          <a:lstStyle>
            <a:lvl1pPr marL="342900" indent="-342900">
              <a:buFont typeface="Arial" pitchFamily="34" charset="0"/>
              <a:buChar char="•"/>
              <a:defRPr sz="1800">
                <a:latin typeface="Tahoma" pitchFamily="34" charset="0"/>
                <a:ea typeface="Tahoma" pitchFamily="34" charset="0"/>
                <a:cs typeface="Tahoma" pitchFamily="34" charset="0"/>
              </a:defRPr>
            </a:lvl1pPr>
            <a:lvl2pPr marL="742950" indent="-285750">
              <a:buFont typeface="Arial" pitchFamily="34" charset="0"/>
              <a:buChar char="•"/>
              <a:defRPr sz="1600">
                <a:latin typeface="Tahoma" pitchFamily="34" charset="0"/>
                <a:ea typeface="Tahoma" pitchFamily="34" charset="0"/>
                <a:cs typeface="Tahoma" pitchFamily="34" charset="0"/>
              </a:defRPr>
            </a:lvl2pPr>
            <a:lvl3pPr marL="1143000" indent="-228600">
              <a:buFont typeface="Arial" pitchFamily="34" charset="0"/>
              <a:buChar char="•"/>
              <a:defRPr sz="1400">
                <a:latin typeface="Tahoma" pitchFamily="34" charset="0"/>
                <a:ea typeface="Tahoma" pitchFamily="34" charset="0"/>
                <a:cs typeface="Tahoma" pitchFamily="34" charset="0"/>
              </a:defRPr>
            </a:lvl3pPr>
            <a:lvl4pPr marL="1600200" indent="-228600">
              <a:buFont typeface="Arial" pitchFamily="34" charset="0"/>
              <a:buChar char="•"/>
              <a:defRPr sz="1300">
                <a:latin typeface="Tahoma" pitchFamily="34" charset="0"/>
                <a:ea typeface="Tahoma" pitchFamily="34" charset="0"/>
                <a:cs typeface="Tahoma" pitchFamily="34" charset="0"/>
              </a:defRPr>
            </a:lvl4pPr>
            <a:lvl5pPr marL="2057400" indent="-228600">
              <a:buFont typeface="Arial" pitchFamily="34" charset="0"/>
              <a:buChar char="•"/>
              <a:defRPr sz="1300">
                <a:latin typeface="Tahoma" pitchFamily="34" charset="0"/>
                <a:ea typeface="Tahoma" pitchFamily="34" charset="0"/>
                <a:cs typeface="Tahoma"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Content Placeholder 2"/>
          <p:cNvSpPr>
            <a:spLocks noGrp="1"/>
          </p:cNvSpPr>
          <p:nvPr>
            <p:ph sz="quarter" idx="17"/>
          </p:nvPr>
        </p:nvSpPr>
        <p:spPr>
          <a:xfrm>
            <a:off x="6096000" y="3535136"/>
            <a:ext cx="2667000" cy="2359479"/>
          </a:xfrm>
        </p:spPr>
        <p:txBody>
          <a:bodyPr/>
          <a:lstStyle>
            <a:lvl1pPr marL="342900" indent="-342900">
              <a:buFont typeface="Arial" pitchFamily="34" charset="0"/>
              <a:buChar char="•"/>
              <a:defRPr sz="1800">
                <a:latin typeface="Tahoma" pitchFamily="34" charset="0"/>
                <a:ea typeface="Tahoma" pitchFamily="34" charset="0"/>
                <a:cs typeface="Tahoma" pitchFamily="34" charset="0"/>
              </a:defRPr>
            </a:lvl1pPr>
            <a:lvl2pPr marL="742950" indent="-285750">
              <a:buFont typeface="Arial" pitchFamily="34" charset="0"/>
              <a:buChar char="•"/>
              <a:defRPr sz="1600">
                <a:latin typeface="Tahoma" pitchFamily="34" charset="0"/>
                <a:ea typeface="Tahoma" pitchFamily="34" charset="0"/>
                <a:cs typeface="Tahoma" pitchFamily="34" charset="0"/>
              </a:defRPr>
            </a:lvl2pPr>
            <a:lvl3pPr marL="1143000" indent="-228600">
              <a:buFont typeface="Arial" pitchFamily="34" charset="0"/>
              <a:buChar char="•"/>
              <a:defRPr sz="1400">
                <a:latin typeface="Tahoma" pitchFamily="34" charset="0"/>
                <a:ea typeface="Tahoma" pitchFamily="34" charset="0"/>
                <a:cs typeface="Tahoma" pitchFamily="34" charset="0"/>
              </a:defRPr>
            </a:lvl3pPr>
            <a:lvl4pPr marL="1600200" indent="-228600">
              <a:buFont typeface="Arial" pitchFamily="34" charset="0"/>
              <a:buChar char="•"/>
              <a:defRPr sz="1300">
                <a:latin typeface="Tahoma" pitchFamily="34" charset="0"/>
                <a:ea typeface="Tahoma" pitchFamily="34" charset="0"/>
                <a:cs typeface="Tahoma" pitchFamily="34" charset="0"/>
              </a:defRPr>
            </a:lvl4pPr>
            <a:lvl5pPr marL="2057400" indent="-228600">
              <a:buFont typeface="Arial" pitchFamily="34" charset="0"/>
              <a:buChar char="•"/>
              <a:defRPr sz="1300">
                <a:latin typeface="Tahoma" pitchFamily="34" charset="0"/>
                <a:ea typeface="Tahoma" pitchFamily="34" charset="0"/>
                <a:cs typeface="Tahoma"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Content Placeholder 2"/>
          <p:cNvSpPr>
            <a:spLocks noGrp="1"/>
          </p:cNvSpPr>
          <p:nvPr>
            <p:ph sz="quarter" idx="18"/>
          </p:nvPr>
        </p:nvSpPr>
        <p:spPr>
          <a:xfrm>
            <a:off x="3282044" y="3537858"/>
            <a:ext cx="2667000" cy="2362200"/>
          </a:xfrm>
        </p:spPr>
        <p:txBody>
          <a:bodyPr/>
          <a:lstStyle>
            <a:lvl1pPr marL="342900" indent="-342900">
              <a:buFont typeface="Arial" pitchFamily="34" charset="0"/>
              <a:buChar char="•"/>
              <a:defRPr sz="1800">
                <a:latin typeface="Tahoma" pitchFamily="34" charset="0"/>
                <a:ea typeface="Tahoma" pitchFamily="34" charset="0"/>
                <a:cs typeface="Tahoma" pitchFamily="34" charset="0"/>
              </a:defRPr>
            </a:lvl1pPr>
            <a:lvl2pPr marL="742950" indent="-285750">
              <a:buFont typeface="Arial" pitchFamily="34" charset="0"/>
              <a:buChar char="•"/>
              <a:defRPr sz="1600">
                <a:latin typeface="Tahoma" pitchFamily="34" charset="0"/>
                <a:ea typeface="Tahoma" pitchFamily="34" charset="0"/>
                <a:cs typeface="Tahoma" pitchFamily="34" charset="0"/>
              </a:defRPr>
            </a:lvl2pPr>
            <a:lvl3pPr marL="1143000" indent="-228600">
              <a:buFont typeface="Arial" pitchFamily="34" charset="0"/>
              <a:buChar char="•"/>
              <a:defRPr sz="1400">
                <a:latin typeface="Tahoma" pitchFamily="34" charset="0"/>
                <a:ea typeface="Tahoma" pitchFamily="34" charset="0"/>
                <a:cs typeface="Tahoma" pitchFamily="34" charset="0"/>
              </a:defRPr>
            </a:lvl3pPr>
            <a:lvl4pPr marL="1600200" indent="-228600">
              <a:buFont typeface="Arial" pitchFamily="34" charset="0"/>
              <a:buChar char="•"/>
              <a:defRPr sz="1300">
                <a:latin typeface="Tahoma" pitchFamily="34" charset="0"/>
                <a:ea typeface="Tahoma" pitchFamily="34" charset="0"/>
                <a:cs typeface="Tahoma" pitchFamily="34" charset="0"/>
              </a:defRPr>
            </a:lvl4pPr>
            <a:lvl5pPr marL="2057400" indent="-228600">
              <a:buFont typeface="Arial" pitchFamily="34" charset="0"/>
              <a:buChar char="•"/>
              <a:defRPr sz="1300">
                <a:latin typeface="Tahoma" pitchFamily="34" charset="0"/>
                <a:ea typeface="Tahoma" pitchFamily="34" charset="0"/>
                <a:cs typeface="Tahoma"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3" name="Straight Connector 12"/>
          <p:cNvCxnSpPr>
            <a:cxnSpLocks noChangeShapeType="1"/>
          </p:cNvCxnSpPr>
          <p:nvPr userDrawn="1"/>
        </p:nvCxnSpPr>
        <p:spPr bwMode="auto">
          <a:xfrm>
            <a:off x="381000" y="840101"/>
            <a:ext cx="8382000" cy="1587"/>
          </a:xfrm>
          <a:prstGeom prst="line">
            <a:avLst/>
          </a:prstGeom>
          <a:noFill/>
          <a:ln w="22225">
            <a:solidFill>
              <a:srgbClr val="0F5E90"/>
            </a:solidFill>
            <a:round/>
            <a:headEnd/>
            <a:tailEnd/>
          </a:ln>
          <a:extLst>
            <a:ext uri="{909E8E84-426E-40DD-AFC4-6F175D3DCCD1}">
              <a14:hiddenFill xmlns:a14="http://schemas.microsoft.com/office/drawing/2010/main">
                <a:noFill/>
              </a14:hiddenFill>
            </a:ext>
          </a:extLst>
        </p:spPr>
      </p:cxnSp>
      <p:pic>
        <p:nvPicPr>
          <p:cNvPr id="15" name="Picture 1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84414" y="130207"/>
            <a:ext cx="1085438" cy="655071"/>
          </a:xfrm>
          <a:prstGeom prst="rect">
            <a:avLst/>
          </a:prstGeom>
        </p:spPr>
      </p:pic>
      <p:sp>
        <p:nvSpPr>
          <p:cNvPr id="14" name="Title 1"/>
          <p:cNvSpPr>
            <a:spLocks noGrp="1"/>
          </p:cNvSpPr>
          <p:nvPr>
            <p:ph type="ctrTitle"/>
          </p:nvPr>
        </p:nvSpPr>
        <p:spPr>
          <a:xfrm>
            <a:off x="1619250" y="151418"/>
            <a:ext cx="7143750" cy="612648"/>
          </a:xfrm>
        </p:spPr>
        <p:txBody>
          <a:bodyPr>
            <a:normAutofit/>
          </a:bodyPr>
          <a:lstStyle>
            <a:lvl1pPr algn="l">
              <a:defRPr sz="2400" b="0">
                <a:latin typeface="Tahoma" pitchFamily="34" charset="0"/>
                <a:ea typeface="Tahoma" pitchFamily="34" charset="0"/>
                <a:cs typeface="Tahoma"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19863217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_Caption">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pPr>
              <a:defRPr/>
            </a:pPr>
            <a:r>
              <a:rPr lang="en-US"/>
              <a:t>DARPA-BAA-14-62    ICONS  </a:t>
            </a:r>
            <a:endParaRPr lang="en-US" dirty="0"/>
          </a:p>
        </p:txBody>
      </p:sp>
      <p:sp>
        <p:nvSpPr>
          <p:cNvPr id="4" name="Slide Number Placeholder 3"/>
          <p:cNvSpPr>
            <a:spLocks noGrp="1"/>
          </p:cNvSpPr>
          <p:nvPr>
            <p:ph type="sldNum" sz="quarter" idx="11"/>
          </p:nvPr>
        </p:nvSpPr>
        <p:spPr/>
        <p:txBody>
          <a:bodyPr/>
          <a:lstStyle/>
          <a:p>
            <a:pPr>
              <a:defRPr/>
            </a:pPr>
            <a:fld id="{231CC523-8BC6-4921-807A-66BD262F34AB}" type="slidenum">
              <a:rPr lang="en-US" smtClean="0"/>
              <a:pPr>
                <a:defRPr/>
              </a:pPr>
              <a:t>‹#›</a:t>
            </a:fld>
            <a:endParaRPr lang="en-US"/>
          </a:p>
        </p:txBody>
      </p:sp>
      <p:sp>
        <p:nvSpPr>
          <p:cNvPr id="5" name="Content Placeholder 2"/>
          <p:cNvSpPr>
            <a:spLocks noGrp="1"/>
          </p:cNvSpPr>
          <p:nvPr>
            <p:ph sz="quarter" idx="14"/>
          </p:nvPr>
        </p:nvSpPr>
        <p:spPr>
          <a:xfrm>
            <a:off x="3535137" y="1066801"/>
            <a:ext cx="5227864" cy="4811486"/>
          </a:xfrm>
        </p:spPr>
        <p:txBody>
          <a:bodyPr/>
          <a:lstStyle>
            <a:lvl1pPr marL="342900" indent="-342900">
              <a:buFont typeface="Arial" pitchFamily="34" charset="0"/>
              <a:buChar char="•"/>
              <a:defRPr sz="1800">
                <a:latin typeface="Tahoma" pitchFamily="34" charset="0"/>
                <a:ea typeface="Tahoma" pitchFamily="34" charset="0"/>
                <a:cs typeface="Tahoma" pitchFamily="34" charset="0"/>
              </a:defRPr>
            </a:lvl1pPr>
            <a:lvl2pPr marL="742950" indent="-285750">
              <a:buFont typeface="Arial" pitchFamily="34" charset="0"/>
              <a:buChar char="•"/>
              <a:defRPr sz="1600">
                <a:latin typeface="Tahoma" pitchFamily="34" charset="0"/>
                <a:ea typeface="Tahoma" pitchFamily="34" charset="0"/>
                <a:cs typeface="Tahoma" pitchFamily="34" charset="0"/>
              </a:defRPr>
            </a:lvl2pPr>
            <a:lvl3pPr marL="1143000" indent="-228600">
              <a:buFont typeface="Arial" pitchFamily="34" charset="0"/>
              <a:buChar char="•"/>
              <a:defRPr sz="1400">
                <a:latin typeface="Tahoma" pitchFamily="34" charset="0"/>
                <a:ea typeface="Tahoma" pitchFamily="34" charset="0"/>
                <a:cs typeface="Tahoma" pitchFamily="34" charset="0"/>
              </a:defRPr>
            </a:lvl3pPr>
            <a:lvl4pPr marL="1600200" indent="-228600">
              <a:buFont typeface="Arial" pitchFamily="34" charset="0"/>
              <a:buChar char="•"/>
              <a:defRPr sz="1300">
                <a:latin typeface="Tahoma" pitchFamily="34" charset="0"/>
                <a:ea typeface="Tahoma" pitchFamily="34" charset="0"/>
                <a:cs typeface="Tahoma" pitchFamily="34" charset="0"/>
              </a:defRPr>
            </a:lvl4pPr>
            <a:lvl5pPr marL="2057400" indent="-228600">
              <a:buFont typeface="Arial" pitchFamily="34" charset="0"/>
              <a:buChar char="•"/>
              <a:defRPr sz="1300">
                <a:latin typeface="Tahoma" pitchFamily="34" charset="0"/>
                <a:ea typeface="Tahoma" pitchFamily="34" charset="0"/>
                <a:cs typeface="Tahoma"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p:cNvSpPr>
            <a:spLocks noGrp="1"/>
          </p:cNvSpPr>
          <p:nvPr>
            <p:ph type="body" sz="quarter" idx="15"/>
          </p:nvPr>
        </p:nvSpPr>
        <p:spPr>
          <a:xfrm>
            <a:off x="563566" y="1763488"/>
            <a:ext cx="2873601" cy="4115027"/>
          </a:xfrm>
        </p:spPr>
        <p:txBody>
          <a:bodyPr/>
          <a:lstStyle>
            <a:lvl1pPr>
              <a:defRPr sz="1400"/>
            </a:lvl1pPr>
          </a:lstStyle>
          <a:p>
            <a:pPr lvl="0"/>
            <a:r>
              <a:rPr lang="en-US"/>
              <a:t>Click to edit Master text styles</a:t>
            </a:r>
          </a:p>
        </p:txBody>
      </p:sp>
      <p:sp>
        <p:nvSpPr>
          <p:cNvPr id="7" name="Text Placeholder 3"/>
          <p:cNvSpPr>
            <a:spLocks noGrp="1"/>
          </p:cNvSpPr>
          <p:nvPr>
            <p:ph type="body" sz="quarter" idx="16"/>
          </p:nvPr>
        </p:nvSpPr>
        <p:spPr>
          <a:xfrm>
            <a:off x="571501" y="1066799"/>
            <a:ext cx="2871107" cy="696687"/>
          </a:xfrm>
        </p:spPr>
        <p:txBody>
          <a:bodyPr anchor="b"/>
          <a:lstStyle>
            <a:lvl1pPr algn="l">
              <a:defRPr sz="2000" b="1" baseline="0"/>
            </a:lvl1pPr>
          </a:lstStyle>
          <a:p>
            <a:pPr lvl="0"/>
            <a:r>
              <a:rPr lang="en-US"/>
              <a:t>Click to edit Master text styles</a:t>
            </a:r>
          </a:p>
          <a:p>
            <a:pPr lvl="1"/>
            <a:r>
              <a:rPr lang="en-US"/>
              <a:t>Second level</a:t>
            </a:r>
          </a:p>
        </p:txBody>
      </p:sp>
      <p:cxnSp>
        <p:nvCxnSpPr>
          <p:cNvPr id="9" name="Straight Connector 8"/>
          <p:cNvCxnSpPr>
            <a:cxnSpLocks noChangeShapeType="1"/>
          </p:cNvCxnSpPr>
          <p:nvPr userDrawn="1"/>
        </p:nvCxnSpPr>
        <p:spPr bwMode="auto">
          <a:xfrm>
            <a:off x="381000" y="840101"/>
            <a:ext cx="8382000" cy="1587"/>
          </a:xfrm>
          <a:prstGeom prst="line">
            <a:avLst/>
          </a:prstGeom>
          <a:noFill/>
          <a:ln w="22225">
            <a:solidFill>
              <a:srgbClr val="0F5E90"/>
            </a:solidFill>
            <a:round/>
            <a:headEnd/>
            <a:tailEnd/>
          </a:ln>
          <a:extLst>
            <a:ext uri="{909E8E84-426E-40DD-AFC4-6F175D3DCCD1}">
              <a14:hiddenFill xmlns:a14="http://schemas.microsoft.com/office/drawing/2010/main">
                <a:noFill/>
              </a14:hiddenFill>
            </a:ext>
          </a:extLst>
        </p:spPr>
      </p:cxnSp>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84414" y="130207"/>
            <a:ext cx="1085438" cy="655071"/>
          </a:xfrm>
          <a:prstGeom prst="rect">
            <a:avLst/>
          </a:prstGeom>
        </p:spPr>
      </p:pic>
      <p:sp>
        <p:nvSpPr>
          <p:cNvPr id="10" name="Title 1"/>
          <p:cNvSpPr>
            <a:spLocks noGrp="1"/>
          </p:cNvSpPr>
          <p:nvPr>
            <p:ph type="ctrTitle"/>
          </p:nvPr>
        </p:nvSpPr>
        <p:spPr>
          <a:xfrm>
            <a:off x="1622854" y="151418"/>
            <a:ext cx="7140146" cy="612648"/>
          </a:xfrm>
        </p:spPr>
        <p:txBody>
          <a:bodyPr>
            <a:normAutofit/>
          </a:bodyPr>
          <a:lstStyle>
            <a:lvl1pPr algn="l">
              <a:defRPr sz="2400" b="0">
                <a:latin typeface="Tahoma" pitchFamily="34" charset="0"/>
                <a:ea typeface="Tahoma" pitchFamily="34" charset="0"/>
                <a:cs typeface="Tahoma"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42895884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cluding_Slide">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pPr>
              <a:defRPr/>
            </a:pPr>
            <a:r>
              <a:rPr lang="en-US"/>
              <a:t>DARPA-BAA-14-62    ICONS  </a:t>
            </a:r>
            <a:endParaRPr lang="en-US" dirty="0"/>
          </a:p>
        </p:txBody>
      </p:sp>
      <p:sp>
        <p:nvSpPr>
          <p:cNvPr id="4" name="Slide Number Placeholder 3"/>
          <p:cNvSpPr>
            <a:spLocks noGrp="1"/>
          </p:cNvSpPr>
          <p:nvPr>
            <p:ph type="sldNum" sz="quarter" idx="11"/>
          </p:nvPr>
        </p:nvSpPr>
        <p:spPr/>
        <p:txBody>
          <a:bodyPr/>
          <a:lstStyle/>
          <a:p>
            <a:pPr>
              <a:defRPr/>
            </a:pPr>
            <a:fld id="{231CC523-8BC6-4921-807A-66BD262F34AB}" type="slidenum">
              <a:rPr lang="en-US" smtClean="0"/>
              <a:pPr>
                <a:defRPr/>
              </a:pPr>
              <a:t>‹#›</a:t>
            </a:fld>
            <a:endParaRPr lang="en-US"/>
          </a:p>
        </p:txBody>
      </p:sp>
      <p:sp>
        <p:nvSpPr>
          <p:cNvPr id="5" name="TextBox 4"/>
          <p:cNvSpPr txBox="1"/>
          <p:nvPr userDrawn="1"/>
        </p:nvSpPr>
        <p:spPr>
          <a:xfrm>
            <a:off x="3729431" y="3525877"/>
            <a:ext cx="1716111" cy="369332"/>
          </a:xfrm>
          <a:prstGeom prst="rect">
            <a:avLst/>
          </a:prstGeom>
          <a:noFill/>
        </p:spPr>
        <p:txBody>
          <a:bodyPr wrap="none" rtlCol="0">
            <a:spAutoFit/>
          </a:bodyPr>
          <a:lstStyle/>
          <a:p>
            <a:r>
              <a:rPr lang="en-US" dirty="0">
                <a:solidFill>
                  <a:prstClr val="black"/>
                </a:solidFill>
                <a:ea typeface="Tahoma" pitchFamily="34" charset="0"/>
                <a:cs typeface="Tahoma" pitchFamily="34" charset="0"/>
              </a:rPr>
              <a:t>www.darpa.mil</a:t>
            </a:r>
          </a:p>
        </p:txBody>
      </p:sp>
      <p:pic>
        <p:nvPicPr>
          <p:cNvPr id="6" name="Pictur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675182" y="2531269"/>
            <a:ext cx="1770360" cy="1068427"/>
          </a:xfrm>
          <a:prstGeom prst="rect">
            <a:avLst/>
          </a:prstGeom>
        </p:spPr>
      </p:pic>
    </p:spTree>
    <p:extLst>
      <p:ext uri="{BB962C8B-B14F-4D97-AF65-F5344CB8AC3E}">
        <p14:creationId xmlns:p14="http://schemas.microsoft.com/office/powerpoint/2010/main" val="15990562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DARPA_Quad_Chart_Guidelines">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pPr>
              <a:defRPr/>
            </a:pPr>
            <a:r>
              <a:rPr lang="en-US"/>
              <a:t>DARPA-BAA-14-62    ICONS  </a:t>
            </a:r>
            <a:endParaRPr lang="en-US" dirty="0"/>
          </a:p>
        </p:txBody>
      </p:sp>
      <p:sp>
        <p:nvSpPr>
          <p:cNvPr id="4" name="Slide Number Placeholder 3"/>
          <p:cNvSpPr>
            <a:spLocks noGrp="1"/>
          </p:cNvSpPr>
          <p:nvPr>
            <p:ph type="sldNum" sz="quarter" idx="11"/>
          </p:nvPr>
        </p:nvSpPr>
        <p:spPr/>
        <p:txBody>
          <a:bodyPr/>
          <a:lstStyle/>
          <a:p>
            <a:pPr>
              <a:defRPr/>
            </a:pPr>
            <a:fld id="{231CC523-8BC6-4921-807A-66BD262F34AB}" type="slidenum">
              <a:rPr lang="en-US" smtClean="0"/>
              <a:pPr>
                <a:defRPr/>
              </a:pPr>
              <a:t>‹#›</a:t>
            </a:fld>
            <a:endParaRPr lang="en-US"/>
          </a:p>
        </p:txBody>
      </p:sp>
      <p:sp>
        <p:nvSpPr>
          <p:cNvPr id="5" name="Rectangle 4"/>
          <p:cNvSpPr/>
          <p:nvPr userDrawn="1"/>
        </p:nvSpPr>
        <p:spPr>
          <a:xfrm>
            <a:off x="1447800" y="5181600"/>
            <a:ext cx="1524000" cy="762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Rectangle 5"/>
          <p:cNvSpPr/>
          <p:nvPr userDrawn="1"/>
        </p:nvSpPr>
        <p:spPr>
          <a:xfrm>
            <a:off x="3810000" y="5181600"/>
            <a:ext cx="1524000" cy="762000"/>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 name="Rectangle 6"/>
          <p:cNvSpPr/>
          <p:nvPr userDrawn="1"/>
        </p:nvSpPr>
        <p:spPr>
          <a:xfrm>
            <a:off x="6172200" y="5181600"/>
            <a:ext cx="1524000" cy="762000"/>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TextBox 7"/>
          <p:cNvSpPr txBox="1"/>
          <p:nvPr userDrawn="1"/>
        </p:nvSpPr>
        <p:spPr>
          <a:xfrm>
            <a:off x="1676400" y="5410200"/>
            <a:ext cx="1066800" cy="261610"/>
          </a:xfrm>
          <a:prstGeom prst="rect">
            <a:avLst/>
          </a:prstGeom>
          <a:noFill/>
        </p:spPr>
        <p:txBody>
          <a:bodyPr wrap="square" rtlCol="0">
            <a:spAutoFit/>
          </a:bodyPr>
          <a:lstStyle/>
          <a:p>
            <a:pPr algn="ctr"/>
            <a:r>
              <a:rPr lang="en-US" sz="1100" b="1" dirty="0">
                <a:solidFill>
                  <a:prstClr val="black"/>
                </a:solidFill>
                <a:ea typeface="Tahoma" pitchFamily="34" charset="0"/>
                <a:cs typeface="Tahoma" pitchFamily="34" charset="0"/>
              </a:rPr>
              <a:t>Concept</a:t>
            </a:r>
          </a:p>
        </p:txBody>
      </p:sp>
      <p:sp>
        <p:nvSpPr>
          <p:cNvPr id="9" name="TextBox 8"/>
          <p:cNvSpPr txBox="1"/>
          <p:nvPr userDrawn="1"/>
        </p:nvSpPr>
        <p:spPr>
          <a:xfrm>
            <a:off x="4038600" y="5422272"/>
            <a:ext cx="1066800" cy="261610"/>
          </a:xfrm>
          <a:prstGeom prst="rect">
            <a:avLst/>
          </a:prstGeom>
          <a:noFill/>
        </p:spPr>
        <p:txBody>
          <a:bodyPr wrap="square" rtlCol="0">
            <a:spAutoFit/>
          </a:bodyPr>
          <a:lstStyle/>
          <a:p>
            <a:pPr algn="ctr"/>
            <a:r>
              <a:rPr lang="en-US" sz="1100" b="1" dirty="0">
                <a:solidFill>
                  <a:prstClr val="black"/>
                </a:solidFill>
                <a:ea typeface="Tahoma" pitchFamily="34" charset="0"/>
                <a:cs typeface="Tahoma" pitchFamily="34" charset="0"/>
              </a:rPr>
              <a:t>Prototype</a:t>
            </a:r>
          </a:p>
        </p:txBody>
      </p:sp>
      <p:sp>
        <p:nvSpPr>
          <p:cNvPr id="10" name="TextBox 9"/>
          <p:cNvSpPr txBox="1"/>
          <p:nvPr userDrawn="1"/>
        </p:nvSpPr>
        <p:spPr>
          <a:xfrm>
            <a:off x="6286500" y="5347157"/>
            <a:ext cx="1295400" cy="430887"/>
          </a:xfrm>
          <a:prstGeom prst="rect">
            <a:avLst/>
          </a:prstGeom>
          <a:noFill/>
        </p:spPr>
        <p:txBody>
          <a:bodyPr wrap="square" rtlCol="0">
            <a:spAutoFit/>
          </a:bodyPr>
          <a:lstStyle/>
          <a:p>
            <a:pPr algn="ctr"/>
            <a:r>
              <a:rPr lang="en-US" sz="1100" b="1" dirty="0">
                <a:solidFill>
                  <a:prstClr val="black"/>
                </a:solidFill>
                <a:ea typeface="Tahoma" pitchFamily="34" charset="0"/>
                <a:cs typeface="Tahoma" pitchFamily="34" charset="0"/>
              </a:rPr>
              <a:t>Field Demonstration</a:t>
            </a:r>
          </a:p>
        </p:txBody>
      </p:sp>
      <p:sp>
        <p:nvSpPr>
          <p:cNvPr id="11" name="TextBox 10"/>
          <p:cNvSpPr txBox="1"/>
          <p:nvPr userDrawn="1"/>
        </p:nvSpPr>
        <p:spPr>
          <a:xfrm>
            <a:off x="381000" y="1232807"/>
            <a:ext cx="8382000" cy="3785652"/>
          </a:xfrm>
          <a:prstGeom prst="rect">
            <a:avLst/>
          </a:prstGeom>
          <a:noFill/>
        </p:spPr>
        <p:txBody>
          <a:bodyPr wrap="square" rtlCol="0">
            <a:spAutoFit/>
          </a:bodyPr>
          <a:lstStyle/>
          <a:p>
            <a:pPr marL="342900" indent="-342900" fontAlgn="base">
              <a:spcBef>
                <a:spcPct val="20000"/>
              </a:spcBef>
              <a:buFont typeface="Arial" pitchFamily="34" charset="0"/>
              <a:buNone/>
              <a:defRPr/>
            </a:pPr>
            <a:r>
              <a:rPr lang="en-US" sz="1200" dirty="0">
                <a:solidFill>
                  <a:srgbClr val="000000"/>
                </a:solidFill>
                <a:ea typeface="MS PGothic"/>
                <a:cs typeface="MS PGothic"/>
              </a:rPr>
              <a:t>The following two slides outline the format for two different quad charts that will be used for Congressional Staffer day and internal DARPA use. The only difference between the two quad charts is the bottom right-hand quadrant as follows: </a:t>
            </a:r>
            <a:endParaRPr lang="en-US" sz="1200" dirty="0">
              <a:solidFill>
                <a:prstClr val="black"/>
              </a:solidFill>
              <a:latin typeface="Times New Roman"/>
              <a:ea typeface="Times New Roman"/>
              <a:cs typeface="Tahoma" pitchFamily="34" charset="0"/>
            </a:endParaRPr>
          </a:p>
          <a:p>
            <a:pPr marL="742950" lvl="1" indent="-285750" fontAlgn="base">
              <a:spcBef>
                <a:spcPct val="20000"/>
              </a:spcBef>
              <a:buFont typeface="Arial" pitchFamily="34" charset="0"/>
              <a:buChar char="•"/>
              <a:defRPr/>
            </a:pPr>
            <a:r>
              <a:rPr lang="en-US" sz="1200" dirty="0">
                <a:solidFill>
                  <a:srgbClr val="000000"/>
                </a:solidFill>
                <a:ea typeface="MS PGothic"/>
                <a:cs typeface="MS PGothic"/>
              </a:rPr>
              <a:t>Staffer: Names and locations of performers. </a:t>
            </a:r>
          </a:p>
          <a:p>
            <a:pPr marL="742950" lvl="1" indent="-285750" fontAlgn="base">
              <a:spcBef>
                <a:spcPct val="20000"/>
              </a:spcBef>
              <a:buFont typeface="Arial" pitchFamily="34" charset="0"/>
              <a:buChar char="•"/>
              <a:defRPr/>
            </a:pPr>
            <a:r>
              <a:rPr lang="en-US" sz="1200" dirty="0">
                <a:solidFill>
                  <a:srgbClr val="000000"/>
                </a:solidFill>
                <a:ea typeface="MS PGothic"/>
                <a:cs typeface="MS PGothic"/>
              </a:rPr>
              <a:t>Internal DARPA: Issues/challenges and a spend plan status. </a:t>
            </a:r>
            <a:endParaRPr lang="en-US" sz="1200" dirty="0">
              <a:solidFill>
                <a:prstClr val="black"/>
              </a:solidFill>
              <a:latin typeface="Times New Roman"/>
              <a:ea typeface="Times New Roman"/>
              <a:cs typeface="Times New Roman"/>
            </a:endParaRPr>
          </a:p>
          <a:p>
            <a:pPr marL="342900" indent="-342900" fontAlgn="base">
              <a:spcBef>
                <a:spcPct val="20000"/>
              </a:spcBef>
              <a:buFont typeface="Arial" pitchFamily="34" charset="0"/>
              <a:buNone/>
              <a:defRPr/>
            </a:pPr>
            <a:endParaRPr lang="en-US" sz="1200" dirty="0">
              <a:solidFill>
                <a:prstClr val="black"/>
              </a:solidFill>
              <a:latin typeface="Times New Roman"/>
              <a:ea typeface="Times New Roman"/>
              <a:cs typeface="Times New Roman"/>
            </a:endParaRPr>
          </a:p>
          <a:p>
            <a:pPr marL="342900" indent="-342900" fontAlgn="base">
              <a:spcBef>
                <a:spcPct val="20000"/>
              </a:spcBef>
              <a:buFont typeface="Arial" pitchFamily="34" charset="0"/>
              <a:buNone/>
              <a:defRPr/>
            </a:pPr>
            <a:r>
              <a:rPr lang="en-US" sz="1200" dirty="0">
                <a:solidFill>
                  <a:srgbClr val="000000"/>
                </a:solidFill>
                <a:ea typeface="MS PGothic"/>
                <a:cs typeface="MS PGothic"/>
              </a:rPr>
              <a:t>Formatting for both the internal DARPA and staffer quads:  </a:t>
            </a:r>
            <a:endParaRPr lang="en-US" sz="1200" dirty="0">
              <a:solidFill>
                <a:prstClr val="black"/>
              </a:solidFill>
              <a:latin typeface="Times New Roman"/>
              <a:ea typeface="Times New Roman"/>
              <a:cs typeface="Tahoma" pitchFamily="34" charset="0"/>
            </a:endParaRPr>
          </a:p>
          <a:p>
            <a:pPr marL="742950" lvl="1" indent="-285750" fontAlgn="base">
              <a:spcBef>
                <a:spcPct val="20000"/>
              </a:spcBef>
              <a:buFont typeface="Arial" pitchFamily="34" charset="0"/>
              <a:buChar char="•"/>
              <a:defRPr/>
            </a:pPr>
            <a:r>
              <a:rPr lang="en-US" sz="1200" b="1" dirty="0">
                <a:solidFill>
                  <a:srgbClr val="000000"/>
                </a:solidFill>
                <a:ea typeface="MS PGothic"/>
                <a:cs typeface="MS PGothic"/>
              </a:rPr>
              <a:t>Font: </a:t>
            </a:r>
            <a:r>
              <a:rPr lang="en-US" sz="1200" dirty="0">
                <a:solidFill>
                  <a:srgbClr val="000000"/>
                </a:solidFill>
                <a:ea typeface="MS PGothic"/>
                <a:cs typeface="MS PGothic"/>
              </a:rPr>
              <a:t>Tahoma</a:t>
            </a:r>
            <a:endParaRPr lang="en-US" sz="1200" dirty="0">
              <a:solidFill>
                <a:prstClr val="black"/>
              </a:solidFill>
              <a:latin typeface="Times New Roman"/>
              <a:ea typeface="Times New Roman"/>
              <a:cs typeface="Times New Roman"/>
            </a:endParaRPr>
          </a:p>
          <a:p>
            <a:pPr marL="742950" lvl="1" indent="-285750" fontAlgn="base">
              <a:spcBef>
                <a:spcPct val="20000"/>
              </a:spcBef>
              <a:buFont typeface="Arial" pitchFamily="34" charset="0"/>
              <a:buChar char="•"/>
              <a:defRPr/>
            </a:pPr>
            <a:r>
              <a:rPr lang="en-US" sz="1200" b="1" dirty="0">
                <a:solidFill>
                  <a:srgbClr val="000000"/>
                </a:solidFill>
                <a:ea typeface="MS PGothic"/>
                <a:cs typeface="MS PGothic"/>
              </a:rPr>
              <a:t>Color: </a:t>
            </a:r>
            <a:r>
              <a:rPr lang="en-US" sz="1200" dirty="0">
                <a:solidFill>
                  <a:srgbClr val="000000"/>
                </a:solidFill>
                <a:ea typeface="MS PGothic"/>
                <a:cs typeface="MS PGothic"/>
              </a:rPr>
              <a:t>Font color = black</a:t>
            </a:r>
            <a:endParaRPr lang="en-US" sz="1200" dirty="0">
              <a:solidFill>
                <a:prstClr val="black"/>
              </a:solidFill>
              <a:latin typeface="Times New Roman"/>
              <a:ea typeface="Times New Roman"/>
              <a:cs typeface="Times New Roman"/>
            </a:endParaRPr>
          </a:p>
          <a:p>
            <a:pPr marL="742950" lvl="1" indent="-285750" fontAlgn="base">
              <a:spcBef>
                <a:spcPct val="20000"/>
              </a:spcBef>
              <a:buFont typeface="Arial" pitchFamily="34" charset="0"/>
              <a:buChar char="•"/>
              <a:defRPr/>
            </a:pPr>
            <a:r>
              <a:rPr lang="en-US" sz="1200" b="1" dirty="0">
                <a:solidFill>
                  <a:srgbClr val="000000"/>
                </a:solidFill>
                <a:ea typeface="MS PGothic"/>
                <a:cs typeface="MS PGothic"/>
              </a:rPr>
              <a:t>Sizes: </a:t>
            </a:r>
            <a:r>
              <a:rPr lang="en-US" sz="1200" dirty="0">
                <a:solidFill>
                  <a:srgbClr val="000000"/>
                </a:solidFill>
                <a:ea typeface="MS PGothic"/>
                <a:cs typeface="MS PGothic"/>
              </a:rPr>
              <a:t>Font size is set at 12 pt., decreasing to 11 pt. and 9 pt. for sub-bullets.  (Recognizing that some programs will have more information needed on the quad charts than others, text size may be reduced but, for ease of </a:t>
            </a:r>
            <a:br>
              <a:rPr lang="en-US" sz="1200" dirty="0">
                <a:solidFill>
                  <a:srgbClr val="000000"/>
                </a:solidFill>
                <a:ea typeface="MS PGothic"/>
                <a:cs typeface="MS PGothic"/>
              </a:rPr>
            </a:br>
            <a:r>
              <a:rPr lang="en-US" sz="1200" dirty="0">
                <a:solidFill>
                  <a:srgbClr val="000000"/>
                </a:solidFill>
                <a:ea typeface="MS PGothic"/>
                <a:cs typeface="MS PGothic"/>
              </a:rPr>
              <a:t>reading, should never be smaller than 9 pt.) </a:t>
            </a:r>
            <a:endParaRPr lang="en-US" sz="1200" dirty="0">
              <a:solidFill>
                <a:prstClr val="black"/>
              </a:solidFill>
              <a:latin typeface="Times New Roman"/>
              <a:ea typeface="Times New Roman"/>
              <a:cs typeface="Times New Roman"/>
            </a:endParaRPr>
          </a:p>
          <a:p>
            <a:pPr marL="742950" lvl="1" indent="-285750" fontAlgn="base">
              <a:spcBef>
                <a:spcPct val="20000"/>
              </a:spcBef>
              <a:buFont typeface="Arial" pitchFamily="34" charset="0"/>
              <a:buChar char="•"/>
              <a:defRPr/>
            </a:pPr>
            <a:r>
              <a:rPr lang="en-US" sz="1200" b="1" dirty="0">
                <a:solidFill>
                  <a:srgbClr val="000000"/>
                </a:solidFill>
                <a:ea typeface="MS PGothic"/>
                <a:cs typeface="MS PGothic"/>
              </a:rPr>
              <a:t>Font style: </a:t>
            </a:r>
            <a:r>
              <a:rPr lang="en-US" sz="1200" dirty="0">
                <a:solidFill>
                  <a:srgbClr val="000000"/>
                </a:solidFill>
                <a:ea typeface="MS PGothic"/>
                <a:cs typeface="MS PGothic"/>
              </a:rPr>
              <a:t>Avoid the use of bold unless needed</a:t>
            </a:r>
            <a:endParaRPr lang="en-US" sz="1200" dirty="0">
              <a:solidFill>
                <a:prstClr val="black"/>
              </a:solidFill>
              <a:latin typeface="Times New Roman"/>
              <a:ea typeface="Times New Roman"/>
              <a:cs typeface="Times New Roman"/>
            </a:endParaRPr>
          </a:p>
          <a:p>
            <a:pPr marL="742950" lvl="1" indent="-285750" fontAlgn="base">
              <a:spcBef>
                <a:spcPct val="20000"/>
              </a:spcBef>
              <a:buFont typeface="Arial" pitchFamily="34" charset="0"/>
              <a:buChar char="•"/>
              <a:defRPr/>
            </a:pPr>
            <a:r>
              <a:rPr lang="en-US" sz="1200" b="1" dirty="0">
                <a:solidFill>
                  <a:srgbClr val="000000"/>
                </a:solidFill>
                <a:ea typeface="MS PGothic"/>
                <a:cs typeface="MS PGothic"/>
              </a:rPr>
              <a:t>Bullets and sub-bullets: </a:t>
            </a:r>
            <a:r>
              <a:rPr lang="en-US" sz="1200" dirty="0">
                <a:solidFill>
                  <a:srgbClr val="000000"/>
                </a:solidFill>
                <a:ea typeface="MS PGothic"/>
                <a:cs typeface="MS PGothic"/>
              </a:rPr>
              <a:t>Solid dots</a:t>
            </a:r>
            <a:endParaRPr lang="en-US" sz="1200" dirty="0">
              <a:solidFill>
                <a:prstClr val="black"/>
              </a:solidFill>
              <a:latin typeface="Times New Roman"/>
              <a:ea typeface="Times New Roman"/>
              <a:cs typeface="Times New Roman"/>
            </a:endParaRPr>
          </a:p>
          <a:p>
            <a:pPr marL="742950" lvl="1" indent="-285750" fontAlgn="base">
              <a:spcBef>
                <a:spcPct val="20000"/>
              </a:spcBef>
              <a:buFont typeface="Arial" pitchFamily="34" charset="0"/>
              <a:buChar char="•"/>
              <a:defRPr/>
            </a:pPr>
            <a:r>
              <a:rPr lang="en-US" sz="1200" b="1" dirty="0">
                <a:solidFill>
                  <a:srgbClr val="000000"/>
                </a:solidFill>
                <a:ea typeface="MS PGothic"/>
                <a:cs typeface="MS PGothic"/>
              </a:rPr>
              <a:t>Status Boxes: </a:t>
            </a:r>
            <a:r>
              <a:rPr lang="en-US" sz="1200" dirty="0">
                <a:solidFill>
                  <a:srgbClr val="000000"/>
                </a:solidFill>
                <a:ea typeface="MS PGothic"/>
                <a:cs typeface="MS PGothic"/>
              </a:rPr>
              <a:t>In the upper right hand corner of each quad chart, there is a placeholder for one of these three boxes. Please replace the existing placeholder with the corresponding box that represents the status of the program:</a:t>
            </a:r>
            <a:endParaRPr lang="en-US" sz="1200" dirty="0">
              <a:solidFill>
                <a:prstClr val="black"/>
              </a:solidFill>
              <a:latin typeface="Times New Roman"/>
              <a:ea typeface="Times New Roman"/>
              <a:cs typeface="Times New Roman"/>
            </a:endParaRPr>
          </a:p>
        </p:txBody>
      </p:sp>
      <p:cxnSp>
        <p:nvCxnSpPr>
          <p:cNvPr id="13" name="Straight Connector 12"/>
          <p:cNvCxnSpPr>
            <a:cxnSpLocks noChangeShapeType="1"/>
          </p:cNvCxnSpPr>
          <p:nvPr userDrawn="1"/>
        </p:nvCxnSpPr>
        <p:spPr bwMode="auto">
          <a:xfrm>
            <a:off x="381000" y="840101"/>
            <a:ext cx="8382000" cy="1587"/>
          </a:xfrm>
          <a:prstGeom prst="line">
            <a:avLst/>
          </a:prstGeom>
          <a:noFill/>
          <a:ln w="22225">
            <a:solidFill>
              <a:srgbClr val="0F5E90"/>
            </a:solidFill>
            <a:round/>
            <a:headEnd/>
            <a:tailEnd/>
          </a:ln>
          <a:extLst>
            <a:ext uri="{909E8E84-426E-40DD-AFC4-6F175D3DCCD1}">
              <a14:hiddenFill xmlns:a14="http://schemas.microsoft.com/office/drawing/2010/main">
                <a:noFill/>
              </a14:hiddenFill>
            </a:ext>
          </a:extLst>
        </p:spPr>
      </p:cxnSp>
      <p:pic>
        <p:nvPicPr>
          <p:cNvPr id="15" name="Picture 1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84414" y="130207"/>
            <a:ext cx="1085438" cy="655071"/>
          </a:xfrm>
          <a:prstGeom prst="rect">
            <a:avLst/>
          </a:prstGeom>
        </p:spPr>
      </p:pic>
      <p:sp>
        <p:nvSpPr>
          <p:cNvPr id="14" name="Title 1"/>
          <p:cNvSpPr>
            <a:spLocks noGrp="1"/>
          </p:cNvSpPr>
          <p:nvPr>
            <p:ph type="ctrTitle"/>
          </p:nvPr>
        </p:nvSpPr>
        <p:spPr>
          <a:xfrm>
            <a:off x="1619250" y="151418"/>
            <a:ext cx="7143750" cy="612648"/>
          </a:xfrm>
        </p:spPr>
        <p:txBody>
          <a:bodyPr>
            <a:normAutofit/>
          </a:bodyPr>
          <a:lstStyle>
            <a:lvl1pPr algn="l">
              <a:defRPr sz="2400" b="0">
                <a:latin typeface="Tahoma" pitchFamily="34" charset="0"/>
                <a:ea typeface="Tahoma" pitchFamily="34" charset="0"/>
                <a:cs typeface="Tahoma"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7143967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Concept_Program_Status_and_Performers">
    <p:spTree>
      <p:nvGrpSpPr>
        <p:cNvPr id="1" name=""/>
        <p:cNvGrpSpPr/>
        <p:nvPr/>
      </p:nvGrpSpPr>
      <p:grpSpPr>
        <a:xfrm>
          <a:off x="0" y="0"/>
          <a:ext cx="0" cy="0"/>
          <a:chOff x="0" y="0"/>
          <a:chExt cx="0" cy="0"/>
        </a:xfrm>
      </p:grpSpPr>
      <p:sp>
        <p:nvSpPr>
          <p:cNvPr id="10" name="TextBox 9"/>
          <p:cNvSpPr txBox="1"/>
          <p:nvPr userDrawn="1"/>
        </p:nvSpPr>
        <p:spPr>
          <a:xfrm>
            <a:off x="28578" y="1100945"/>
            <a:ext cx="623887" cy="246221"/>
          </a:xfrm>
          <a:prstGeom prst="rect">
            <a:avLst/>
          </a:prstGeom>
          <a:noFill/>
        </p:spPr>
        <p:txBody>
          <a:bodyPr wrap="square" rtlCol="0">
            <a:spAutoFit/>
          </a:bodyPr>
          <a:lstStyle/>
          <a:p>
            <a:r>
              <a:rPr lang="en-US" sz="1000" dirty="0">
                <a:solidFill>
                  <a:prstClr val="black"/>
                </a:solidFill>
              </a:rPr>
              <a:t>PE:</a:t>
            </a:r>
          </a:p>
        </p:txBody>
      </p:sp>
      <p:sp>
        <p:nvSpPr>
          <p:cNvPr id="11" name="TextBox 10"/>
          <p:cNvSpPr txBox="1"/>
          <p:nvPr userDrawn="1"/>
        </p:nvSpPr>
        <p:spPr>
          <a:xfrm>
            <a:off x="1044045" y="1100945"/>
            <a:ext cx="1204913" cy="246221"/>
          </a:xfrm>
          <a:prstGeom prst="rect">
            <a:avLst/>
          </a:prstGeom>
          <a:noFill/>
        </p:spPr>
        <p:txBody>
          <a:bodyPr wrap="square" rtlCol="0">
            <a:spAutoFit/>
          </a:bodyPr>
          <a:lstStyle/>
          <a:p>
            <a:r>
              <a:rPr lang="en-US" sz="1000" dirty="0">
                <a:solidFill>
                  <a:prstClr val="black"/>
                </a:solidFill>
              </a:rPr>
              <a:t>PROJECT:</a:t>
            </a:r>
          </a:p>
        </p:txBody>
      </p:sp>
      <p:sp>
        <p:nvSpPr>
          <p:cNvPr id="12" name="TextBox 11"/>
          <p:cNvSpPr txBox="1"/>
          <p:nvPr userDrawn="1"/>
        </p:nvSpPr>
        <p:spPr>
          <a:xfrm>
            <a:off x="2257426" y="1100945"/>
            <a:ext cx="1204913" cy="246221"/>
          </a:xfrm>
          <a:prstGeom prst="rect">
            <a:avLst/>
          </a:prstGeom>
          <a:noFill/>
        </p:spPr>
        <p:txBody>
          <a:bodyPr wrap="square" rtlCol="0">
            <a:spAutoFit/>
          </a:bodyPr>
          <a:lstStyle/>
          <a:p>
            <a:r>
              <a:rPr lang="en-US" sz="1000" dirty="0">
                <a:solidFill>
                  <a:prstClr val="black"/>
                </a:solidFill>
              </a:rPr>
              <a:t>RDDS PG #:</a:t>
            </a:r>
          </a:p>
        </p:txBody>
      </p:sp>
      <p:sp>
        <p:nvSpPr>
          <p:cNvPr id="23" name="Text Placeholder 2"/>
          <p:cNvSpPr>
            <a:spLocks noGrp="1"/>
          </p:cNvSpPr>
          <p:nvPr>
            <p:ph type="body" sz="quarter" idx="21" hasCustomPrompt="1"/>
          </p:nvPr>
        </p:nvSpPr>
        <p:spPr>
          <a:xfrm>
            <a:off x="280457" y="1100945"/>
            <a:ext cx="744007" cy="246888"/>
          </a:xfrm>
          <a:noFill/>
        </p:spPr>
        <p:txBody>
          <a:bodyPr wrap="square" lIns="45720" rtlCol="0">
            <a:spAutoFit/>
          </a:bodyPr>
          <a:lstStyle>
            <a:lvl1pPr>
              <a:defRPr lang="en-US" sz="1000" dirty="0">
                <a:latin typeface="+mn-lt"/>
                <a:cs typeface="+mn-cs"/>
              </a:defRPr>
            </a:lvl1pPr>
          </a:lstStyle>
          <a:p>
            <a:pPr marL="0" lvl="0"/>
            <a:r>
              <a:rPr lang="en-US" dirty="0"/>
              <a:t>-</a:t>
            </a:r>
          </a:p>
        </p:txBody>
      </p:sp>
      <p:sp>
        <p:nvSpPr>
          <p:cNvPr id="24" name="Text Placeholder 2"/>
          <p:cNvSpPr>
            <a:spLocks noGrp="1"/>
          </p:cNvSpPr>
          <p:nvPr>
            <p:ph type="body" sz="quarter" idx="22" hasCustomPrompt="1"/>
          </p:nvPr>
        </p:nvSpPr>
        <p:spPr>
          <a:xfrm>
            <a:off x="1679074" y="1100945"/>
            <a:ext cx="502149" cy="246221"/>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5720" tIns="45720" rIns="91440" bIns="45720" numCol="1" rtlCol="0" anchor="t" anchorCtr="0" compatLnSpc="1">
            <a:prstTxWarp prst="textNoShape">
              <a:avLst/>
            </a:prstTxWarp>
            <a:spAutoFit/>
          </a:bodyPr>
          <a:lstStyle>
            <a:lvl1pPr>
              <a:defRPr lang="en-US" sz="1000" dirty="0">
                <a:latin typeface="+mn-lt"/>
                <a:cs typeface="+mn-cs"/>
              </a:defRPr>
            </a:lvl1pPr>
          </a:lstStyle>
          <a:p>
            <a:pPr marL="0" lvl="0"/>
            <a:r>
              <a:rPr lang="en-US" dirty="0"/>
              <a:t>-</a:t>
            </a:r>
          </a:p>
        </p:txBody>
      </p:sp>
      <p:sp>
        <p:nvSpPr>
          <p:cNvPr id="25" name="Text Placeholder 2"/>
          <p:cNvSpPr>
            <a:spLocks noGrp="1"/>
          </p:cNvSpPr>
          <p:nvPr>
            <p:ph type="body" sz="quarter" idx="23" hasCustomPrompt="1"/>
          </p:nvPr>
        </p:nvSpPr>
        <p:spPr>
          <a:xfrm>
            <a:off x="3022598" y="1100945"/>
            <a:ext cx="1040343" cy="246221"/>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5720" tIns="45720" rIns="91440" bIns="45720" numCol="1" rtlCol="0" anchor="t" anchorCtr="0" compatLnSpc="1">
            <a:prstTxWarp prst="textNoShape">
              <a:avLst/>
            </a:prstTxWarp>
            <a:spAutoFit/>
          </a:bodyPr>
          <a:lstStyle>
            <a:lvl1pPr>
              <a:defRPr lang="en-US" sz="1000" dirty="0">
                <a:latin typeface="+mn-lt"/>
                <a:cs typeface="+mn-cs"/>
              </a:defRPr>
            </a:lvl1pPr>
          </a:lstStyle>
          <a:p>
            <a:pPr marL="0" lvl="0"/>
            <a:r>
              <a:rPr lang="en-US" dirty="0"/>
              <a:t>-</a:t>
            </a:r>
          </a:p>
        </p:txBody>
      </p:sp>
      <p:sp>
        <p:nvSpPr>
          <p:cNvPr id="19" name="Text Placeholder 39"/>
          <p:cNvSpPr>
            <a:spLocks noGrp="1"/>
          </p:cNvSpPr>
          <p:nvPr>
            <p:ph type="body" sz="quarter" idx="15" hasCustomPrompt="1"/>
          </p:nvPr>
        </p:nvSpPr>
        <p:spPr>
          <a:xfrm>
            <a:off x="6839980" y="1100945"/>
            <a:ext cx="731520" cy="246888"/>
          </a:xfrm>
          <a:noFill/>
        </p:spPr>
        <p:txBody>
          <a:bodyPr wrap="square" rtlCol="0">
            <a:spAutoFit/>
          </a:bodyPr>
          <a:lstStyle>
            <a:lvl1pPr algn="ctr">
              <a:defRPr lang="en-US" sz="1000" dirty="0">
                <a:latin typeface="+mn-lt"/>
                <a:cs typeface="+mn-cs"/>
              </a:defRPr>
            </a:lvl1pPr>
          </a:lstStyle>
          <a:p>
            <a:pPr marL="0" lvl="0"/>
            <a:r>
              <a:rPr lang="en-US" dirty="0"/>
              <a:t>0.000</a:t>
            </a:r>
          </a:p>
        </p:txBody>
      </p:sp>
      <p:sp>
        <p:nvSpPr>
          <p:cNvPr id="40" name="Text Placeholder 39"/>
          <p:cNvSpPr>
            <a:spLocks noGrp="1"/>
          </p:cNvSpPr>
          <p:nvPr>
            <p:ph type="body" sz="quarter" idx="29" hasCustomPrompt="1"/>
          </p:nvPr>
        </p:nvSpPr>
        <p:spPr>
          <a:xfrm>
            <a:off x="7572256" y="1100945"/>
            <a:ext cx="731520" cy="246888"/>
          </a:xfrm>
          <a:noFill/>
        </p:spPr>
        <p:txBody>
          <a:bodyPr wrap="square" rtlCol="0">
            <a:spAutoFit/>
          </a:bodyPr>
          <a:lstStyle>
            <a:lvl1pPr algn="ctr">
              <a:defRPr lang="en-US" sz="1000" dirty="0">
                <a:latin typeface="+mn-lt"/>
                <a:cs typeface="+mn-cs"/>
              </a:defRPr>
            </a:lvl1pPr>
          </a:lstStyle>
          <a:p>
            <a:pPr marL="0" lvl="0"/>
            <a:r>
              <a:rPr lang="en-US" dirty="0"/>
              <a:t>0.000</a:t>
            </a:r>
          </a:p>
        </p:txBody>
      </p:sp>
      <p:sp>
        <p:nvSpPr>
          <p:cNvPr id="44" name="Text Placeholder 39"/>
          <p:cNvSpPr>
            <a:spLocks noGrp="1"/>
          </p:cNvSpPr>
          <p:nvPr>
            <p:ph type="body" sz="quarter" idx="30" hasCustomPrompt="1"/>
          </p:nvPr>
        </p:nvSpPr>
        <p:spPr>
          <a:xfrm>
            <a:off x="8309850" y="1100945"/>
            <a:ext cx="731520" cy="246888"/>
          </a:xfrm>
          <a:noFill/>
        </p:spPr>
        <p:txBody>
          <a:bodyPr wrap="square" rtlCol="0">
            <a:spAutoFit/>
          </a:bodyPr>
          <a:lstStyle>
            <a:lvl1pPr algn="ctr">
              <a:defRPr lang="en-US" sz="1000" dirty="0">
                <a:latin typeface="+mn-lt"/>
                <a:cs typeface="+mn-cs"/>
              </a:defRPr>
            </a:lvl1pPr>
          </a:lstStyle>
          <a:p>
            <a:pPr marL="0" lvl="0"/>
            <a:r>
              <a:rPr lang="en-US" dirty="0"/>
              <a:t>0.000</a:t>
            </a:r>
          </a:p>
        </p:txBody>
      </p:sp>
      <p:sp>
        <p:nvSpPr>
          <p:cNvPr id="3" name="Footer Placeholder 2"/>
          <p:cNvSpPr>
            <a:spLocks noGrp="1"/>
          </p:cNvSpPr>
          <p:nvPr>
            <p:ph type="ftr" sz="quarter" idx="10"/>
          </p:nvPr>
        </p:nvSpPr>
        <p:spPr/>
        <p:txBody>
          <a:bodyPr/>
          <a:lstStyle/>
          <a:p>
            <a:pPr>
              <a:defRPr/>
            </a:pPr>
            <a:r>
              <a:rPr lang="en-US"/>
              <a:t>DARPA-BAA-14-62    ICONS  </a:t>
            </a:r>
            <a:endParaRPr lang="en-US" dirty="0"/>
          </a:p>
        </p:txBody>
      </p:sp>
      <p:sp>
        <p:nvSpPr>
          <p:cNvPr id="4" name="Slide Number Placeholder 3"/>
          <p:cNvSpPr>
            <a:spLocks noGrp="1"/>
          </p:cNvSpPr>
          <p:nvPr>
            <p:ph type="sldNum" sz="quarter" idx="11"/>
          </p:nvPr>
        </p:nvSpPr>
        <p:spPr/>
        <p:txBody>
          <a:bodyPr/>
          <a:lstStyle/>
          <a:p>
            <a:pPr>
              <a:defRPr/>
            </a:pPr>
            <a:fld id="{231CC523-8BC6-4921-807A-66BD262F34AB}" type="slidenum">
              <a:rPr lang="en-US" smtClean="0"/>
              <a:pPr>
                <a:defRPr/>
              </a:pPr>
              <a:t>‹#›</a:t>
            </a:fld>
            <a:endParaRPr lang="en-US"/>
          </a:p>
        </p:txBody>
      </p:sp>
      <p:sp>
        <p:nvSpPr>
          <p:cNvPr id="13" name="TextBox 12"/>
          <p:cNvSpPr txBox="1"/>
          <p:nvPr userDrawn="1"/>
        </p:nvSpPr>
        <p:spPr>
          <a:xfrm>
            <a:off x="8309850" y="880703"/>
            <a:ext cx="731520" cy="246221"/>
          </a:xfrm>
          <a:prstGeom prst="rect">
            <a:avLst/>
          </a:prstGeom>
          <a:noFill/>
        </p:spPr>
        <p:txBody>
          <a:bodyPr wrap="square" rtlCol="0">
            <a:spAutoFit/>
          </a:bodyPr>
          <a:lstStyle>
            <a:defPPr>
              <a:defRPr lang="en-US"/>
            </a:defPPr>
            <a:lvl1pPr>
              <a:defRPr sz="1000"/>
            </a:lvl1pPr>
          </a:lstStyle>
          <a:p>
            <a:pPr algn="ctr"/>
            <a:r>
              <a:rPr lang="en-US" dirty="0">
                <a:solidFill>
                  <a:prstClr val="black"/>
                </a:solidFill>
              </a:rPr>
              <a:t>FY13</a:t>
            </a:r>
          </a:p>
        </p:txBody>
      </p:sp>
      <p:sp>
        <p:nvSpPr>
          <p:cNvPr id="14" name="TextBox 13"/>
          <p:cNvSpPr txBox="1"/>
          <p:nvPr userDrawn="1"/>
        </p:nvSpPr>
        <p:spPr>
          <a:xfrm>
            <a:off x="7576244" y="880703"/>
            <a:ext cx="731520" cy="246221"/>
          </a:xfrm>
          <a:prstGeom prst="rect">
            <a:avLst/>
          </a:prstGeom>
          <a:noFill/>
        </p:spPr>
        <p:txBody>
          <a:bodyPr wrap="square" rtlCol="0">
            <a:spAutoFit/>
          </a:bodyPr>
          <a:lstStyle>
            <a:defPPr>
              <a:defRPr lang="en-US"/>
            </a:defPPr>
            <a:lvl1pPr>
              <a:defRPr sz="1000"/>
            </a:lvl1pPr>
          </a:lstStyle>
          <a:p>
            <a:pPr algn="ctr"/>
            <a:r>
              <a:rPr lang="en-US" dirty="0">
                <a:solidFill>
                  <a:prstClr val="black"/>
                </a:solidFill>
              </a:rPr>
              <a:t>FY12</a:t>
            </a:r>
          </a:p>
        </p:txBody>
      </p:sp>
      <p:sp>
        <p:nvSpPr>
          <p:cNvPr id="15" name="TextBox 14"/>
          <p:cNvSpPr txBox="1"/>
          <p:nvPr userDrawn="1"/>
        </p:nvSpPr>
        <p:spPr>
          <a:xfrm>
            <a:off x="6842638" y="880703"/>
            <a:ext cx="731520" cy="246221"/>
          </a:xfrm>
          <a:prstGeom prst="rect">
            <a:avLst/>
          </a:prstGeom>
          <a:noFill/>
        </p:spPr>
        <p:txBody>
          <a:bodyPr wrap="square" rtlCol="0">
            <a:spAutoFit/>
          </a:bodyPr>
          <a:lstStyle>
            <a:defPPr>
              <a:defRPr lang="en-US"/>
            </a:defPPr>
            <a:lvl1pPr>
              <a:defRPr sz="1000"/>
            </a:lvl1pPr>
          </a:lstStyle>
          <a:p>
            <a:pPr algn="ctr"/>
            <a:r>
              <a:rPr lang="en-US" dirty="0">
                <a:solidFill>
                  <a:prstClr val="black"/>
                </a:solidFill>
              </a:rPr>
              <a:t>FY11</a:t>
            </a:r>
          </a:p>
        </p:txBody>
      </p:sp>
      <p:sp>
        <p:nvSpPr>
          <p:cNvPr id="16" name="TextBox 15"/>
          <p:cNvSpPr txBox="1"/>
          <p:nvPr userDrawn="1"/>
        </p:nvSpPr>
        <p:spPr>
          <a:xfrm>
            <a:off x="900113" y="1363189"/>
            <a:ext cx="2714627"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PROGRAM OVERVIEW</a:t>
            </a:r>
          </a:p>
        </p:txBody>
      </p:sp>
      <p:sp>
        <p:nvSpPr>
          <p:cNvPr id="17" name="TextBox 16"/>
          <p:cNvSpPr txBox="1"/>
          <p:nvPr userDrawn="1"/>
        </p:nvSpPr>
        <p:spPr>
          <a:xfrm>
            <a:off x="5591173" y="1365362"/>
            <a:ext cx="2714627"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PROGRAM STATUS</a:t>
            </a:r>
          </a:p>
        </p:txBody>
      </p:sp>
      <p:sp>
        <p:nvSpPr>
          <p:cNvPr id="18" name="TextBox 17"/>
          <p:cNvSpPr txBox="1"/>
          <p:nvPr userDrawn="1"/>
        </p:nvSpPr>
        <p:spPr>
          <a:xfrm>
            <a:off x="255985" y="3843864"/>
            <a:ext cx="4002883"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CAPABILITY OBJECTIVE/GOAL</a:t>
            </a:r>
          </a:p>
        </p:txBody>
      </p:sp>
      <p:sp>
        <p:nvSpPr>
          <p:cNvPr id="26" name="Title 1"/>
          <p:cNvSpPr>
            <a:spLocks noGrp="1"/>
          </p:cNvSpPr>
          <p:nvPr userDrawn="1">
            <p:ph type="ctrTitle" hasCustomPrompt="1"/>
          </p:nvPr>
        </p:nvSpPr>
        <p:spPr>
          <a:xfrm>
            <a:off x="1619250" y="195124"/>
            <a:ext cx="6422572" cy="525236"/>
          </a:xfrm>
        </p:spPr>
        <p:txBody>
          <a:bodyPr>
            <a:normAutofit/>
          </a:bodyPr>
          <a:lstStyle>
            <a:lvl1pPr algn="l">
              <a:defRPr sz="2400" b="0">
                <a:latin typeface="Tahoma" pitchFamily="34" charset="0"/>
                <a:ea typeface="Tahoma" pitchFamily="34" charset="0"/>
                <a:cs typeface="Tahoma" pitchFamily="34" charset="0"/>
              </a:defRPr>
            </a:lvl1pPr>
          </a:lstStyle>
          <a:p>
            <a:r>
              <a:rPr lang="en-US" dirty="0"/>
              <a:t>Program Name (Acronym)</a:t>
            </a:r>
          </a:p>
        </p:txBody>
      </p:sp>
      <p:pic>
        <p:nvPicPr>
          <p:cNvPr id="35" name="Picture 3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84414" y="130207"/>
            <a:ext cx="1085438" cy="655071"/>
          </a:xfrm>
          <a:prstGeom prst="rect">
            <a:avLst/>
          </a:prstGeom>
        </p:spPr>
      </p:pic>
      <p:cxnSp>
        <p:nvCxnSpPr>
          <p:cNvPr id="42" name="Straight Connector 41"/>
          <p:cNvCxnSpPr/>
          <p:nvPr userDrawn="1"/>
        </p:nvCxnSpPr>
        <p:spPr bwMode="auto">
          <a:xfrm>
            <a:off x="0" y="3825875"/>
            <a:ext cx="9144000" cy="0"/>
          </a:xfrm>
          <a:prstGeom prst="line">
            <a:avLst/>
          </a:prstGeom>
          <a:noFill/>
          <a:ln w="22225">
            <a:solidFill>
              <a:schemeClr val="tx1"/>
            </a:solidFill>
            <a:round/>
            <a:headEnd/>
            <a:tailEnd/>
          </a:ln>
          <a:extLst>
            <a:ext uri="{909E8E84-426E-40DD-AFC4-6F175D3DCCD1}">
              <a14:hiddenFill xmlns:a14="http://schemas.microsoft.com/office/drawing/2010/main">
                <a:noFill/>
              </a14:hiddenFill>
            </a:ext>
          </a:extLst>
        </p:spPr>
      </p:cxnSp>
      <p:cxnSp>
        <p:nvCxnSpPr>
          <p:cNvPr id="47" name="Straight Connector 46"/>
          <p:cNvCxnSpPr/>
          <p:nvPr userDrawn="1"/>
        </p:nvCxnSpPr>
        <p:spPr bwMode="auto">
          <a:xfrm>
            <a:off x="4572000" y="1355726"/>
            <a:ext cx="0" cy="5070474"/>
          </a:xfrm>
          <a:prstGeom prst="line">
            <a:avLst/>
          </a:prstGeom>
          <a:noFill/>
          <a:ln w="22225">
            <a:solidFill>
              <a:schemeClr val="tx1"/>
            </a:solidFill>
            <a:round/>
            <a:headEnd/>
            <a:tailEnd/>
          </a:ln>
          <a:extLst>
            <a:ext uri="{909E8E84-426E-40DD-AFC4-6F175D3DCCD1}">
              <a14:hiddenFill xmlns:a14="http://schemas.microsoft.com/office/drawing/2010/main">
                <a:noFill/>
              </a14:hiddenFill>
            </a:ext>
          </a:extLst>
        </p:spPr>
      </p:cxnSp>
      <p:sp>
        <p:nvSpPr>
          <p:cNvPr id="7" name="Content Placeholder 6"/>
          <p:cNvSpPr>
            <a:spLocks noGrp="1"/>
          </p:cNvSpPr>
          <p:nvPr userDrawn="1">
            <p:ph sz="quarter" idx="24" hasCustomPrompt="1"/>
          </p:nvPr>
        </p:nvSpPr>
        <p:spPr>
          <a:xfrm>
            <a:off x="195263" y="1642361"/>
            <a:ext cx="4283604" cy="2155469"/>
          </a:xfrm>
        </p:spPr>
        <p:txBody>
          <a:bodyPr/>
          <a:lstStyle>
            <a:lvl1pPr marL="169863" indent="-169863">
              <a:buFont typeface="Arial" pitchFamily="34" charset="0"/>
              <a:buChar char="•"/>
              <a:defRPr sz="1200"/>
            </a:lvl1pPr>
            <a:lvl2pPr marL="347663" indent="-177800">
              <a:defRPr sz="1000"/>
            </a:lvl2pPr>
            <a:lvl3pPr marL="515938" indent="-168275">
              <a:defRPr sz="900"/>
            </a:lvl3pPr>
            <a:lvl4pPr marL="685800" indent="-169863">
              <a:defRPr sz="900"/>
            </a:lvl4pPr>
            <a:lvl5pPr marL="855663" indent="-169863">
              <a:defRPr sz="900"/>
            </a:lvl5pPr>
          </a:lstStyle>
          <a:p>
            <a:pPr lvl="0"/>
            <a:r>
              <a:rPr lang="en-US" dirty="0"/>
              <a:t>Insert text, images, and/or charts here</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7" name="Content Placeholder 6"/>
          <p:cNvSpPr>
            <a:spLocks noGrp="1"/>
          </p:cNvSpPr>
          <p:nvPr userDrawn="1">
            <p:ph sz="quarter" idx="25" hasCustomPrompt="1"/>
          </p:nvPr>
        </p:nvSpPr>
        <p:spPr>
          <a:xfrm>
            <a:off x="195263" y="4120863"/>
            <a:ext cx="4283604" cy="2432337"/>
          </a:xfrm>
        </p:spPr>
        <p:txBody>
          <a:bodyPr/>
          <a:lstStyle>
            <a:lvl1pPr marL="169863" indent="-169863">
              <a:buFont typeface="Arial" pitchFamily="34" charset="0"/>
              <a:buChar char="•"/>
              <a:defRPr sz="1200"/>
            </a:lvl1pPr>
            <a:lvl2pPr marL="347663" indent="-177800">
              <a:defRPr sz="1000"/>
            </a:lvl2pPr>
            <a:lvl3pPr marL="515938" indent="-168275">
              <a:defRPr sz="900"/>
            </a:lvl3pPr>
            <a:lvl4pPr marL="685800" indent="-169863">
              <a:defRPr sz="900"/>
            </a:lvl4pPr>
            <a:lvl5pPr marL="855663" indent="-169863">
              <a:defRPr sz="9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8" name="Content Placeholder 6"/>
          <p:cNvSpPr>
            <a:spLocks noGrp="1"/>
          </p:cNvSpPr>
          <p:nvPr userDrawn="1">
            <p:ph sz="quarter" idx="26" hasCustomPrompt="1"/>
          </p:nvPr>
        </p:nvSpPr>
        <p:spPr>
          <a:xfrm>
            <a:off x="4707996" y="1642361"/>
            <a:ext cx="4283604" cy="2155469"/>
          </a:xfrm>
        </p:spPr>
        <p:txBody>
          <a:bodyPr/>
          <a:lstStyle>
            <a:lvl1pPr marL="171450" indent="-171450">
              <a:buFont typeface="Arial" pitchFamily="34" charset="0"/>
              <a:buChar char="•"/>
              <a:defRPr sz="1200"/>
            </a:lvl1pPr>
            <a:lvl2pPr marL="347663" indent="-177800">
              <a:defRPr sz="1000"/>
            </a:lvl2pPr>
            <a:lvl3pPr marL="515938" indent="-168275">
              <a:defRPr sz="900"/>
            </a:lvl3pPr>
            <a:lvl4pPr marL="685800" indent="-169863">
              <a:defRPr sz="900"/>
            </a:lvl4pPr>
            <a:lvl5pPr marL="855663" indent="-169863">
              <a:defRPr sz="900"/>
            </a:lvl5pPr>
          </a:lstStyle>
          <a:p>
            <a:pPr marL="171450" indent="-171450">
              <a:buFont typeface="Arial" pitchFamily="34" charset="0"/>
              <a:buChar char="•"/>
            </a:pPr>
            <a:r>
              <a:rPr lang="en-US" sz="1200" dirty="0">
                <a:latin typeface="Tahoma" pitchFamily="34" charset="0"/>
                <a:ea typeface="Tahoma" pitchFamily="34" charset="0"/>
                <a:cs typeface="Tahoma" pitchFamily="34" charset="0"/>
              </a:rPr>
              <a:t>Date started - Planned end - Upcoming key decision - Transition partners - Technical risk</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userDrawn="1">
            <p:ph type="body" sz="quarter" idx="27" hasCustomPrompt="1"/>
          </p:nvPr>
        </p:nvSpPr>
        <p:spPr>
          <a:xfrm>
            <a:off x="4684411" y="4332529"/>
            <a:ext cx="2444522" cy="2220671"/>
          </a:xfrm>
        </p:spPr>
        <p:txBody>
          <a:bodyPr/>
          <a:lstStyle>
            <a:lvl1pPr marL="169863" indent="-169863">
              <a:lnSpc>
                <a:spcPct val="100000"/>
              </a:lnSpc>
              <a:spcBef>
                <a:spcPts val="288"/>
              </a:spcBef>
              <a:defRPr sz="1000" baseline="0"/>
            </a:lvl1pPr>
          </a:lstStyle>
          <a:p>
            <a:pPr lvl="0"/>
            <a:r>
              <a:rPr lang="en-US" dirty="0"/>
              <a:t>Click to add performers</a:t>
            </a:r>
          </a:p>
        </p:txBody>
      </p:sp>
      <p:sp>
        <p:nvSpPr>
          <p:cNvPr id="33" name="Text Placeholder 4"/>
          <p:cNvSpPr>
            <a:spLocks noGrp="1"/>
          </p:cNvSpPr>
          <p:nvPr userDrawn="1">
            <p:ph type="body" sz="quarter" idx="28" hasCustomPrompt="1"/>
          </p:nvPr>
        </p:nvSpPr>
        <p:spPr>
          <a:xfrm>
            <a:off x="7128933" y="4332529"/>
            <a:ext cx="1962887" cy="2220686"/>
          </a:xfrm>
        </p:spPr>
        <p:txBody>
          <a:bodyPr/>
          <a:lstStyle>
            <a:lvl1pPr marL="169863" indent="-169863">
              <a:lnSpc>
                <a:spcPct val="100000"/>
              </a:lnSpc>
              <a:spcBef>
                <a:spcPts val="288"/>
              </a:spcBef>
              <a:defRPr sz="1000" baseline="0"/>
            </a:lvl1pPr>
          </a:lstStyle>
          <a:p>
            <a:pPr lvl="0"/>
            <a:r>
              <a:rPr lang="en-US" dirty="0"/>
              <a:t>Click to add locations</a:t>
            </a:r>
          </a:p>
        </p:txBody>
      </p:sp>
      <p:sp>
        <p:nvSpPr>
          <p:cNvPr id="36" name="Rectangle 35"/>
          <p:cNvSpPr/>
          <p:nvPr userDrawn="1"/>
        </p:nvSpPr>
        <p:spPr>
          <a:xfrm>
            <a:off x="4684412" y="4103929"/>
            <a:ext cx="4407408" cy="2286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tabLst>
                <a:tab pos="2455863" algn="l"/>
              </a:tabLst>
            </a:pPr>
            <a:r>
              <a:rPr lang="en-US" sz="1000" dirty="0">
                <a:solidFill>
                  <a:prstClr val="white"/>
                </a:solidFill>
                <a:ea typeface="Tahoma" pitchFamily="34" charset="0"/>
                <a:cs typeface="Tahoma" pitchFamily="34" charset="0"/>
              </a:rPr>
              <a:t>PERFORMER:	</a:t>
            </a:r>
          </a:p>
        </p:txBody>
      </p:sp>
      <p:sp>
        <p:nvSpPr>
          <p:cNvPr id="39" name="TextBox 38"/>
          <p:cNvSpPr txBox="1"/>
          <p:nvPr userDrawn="1"/>
        </p:nvSpPr>
        <p:spPr>
          <a:xfrm>
            <a:off x="6141092" y="3843864"/>
            <a:ext cx="1614788"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PERFORMERS</a:t>
            </a:r>
          </a:p>
        </p:txBody>
      </p:sp>
      <p:sp>
        <p:nvSpPr>
          <p:cNvPr id="8" name="Rectangle 7"/>
          <p:cNvSpPr/>
          <p:nvPr userDrawn="1"/>
        </p:nvSpPr>
        <p:spPr>
          <a:xfrm>
            <a:off x="7128933" y="4095462"/>
            <a:ext cx="838691" cy="246221"/>
          </a:xfrm>
          <a:prstGeom prst="rect">
            <a:avLst/>
          </a:prstGeom>
        </p:spPr>
        <p:txBody>
          <a:bodyPr wrap="none">
            <a:spAutoFit/>
          </a:bodyPr>
          <a:lstStyle/>
          <a:p>
            <a:pPr>
              <a:tabLst>
                <a:tab pos="2455863" algn="l"/>
              </a:tabLst>
              <a:defRPr/>
            </a:pPr>
            <a:r>
              <a:rPr lang="en-US" sz="1000" dirty="0">
                <a:solidFill>
                  <a:prstClr val="white"/>
                </a:solidFill>
                <a:ea typeface="Tahoma" pitchFamily="34" charset="0"/>
                <a:cs typeface="Tahoma" pitchFamily="34" charset="0"/>
              </a:rPr>
              <a:t>LOCATION:</a:t>
            </a:r>
          </a:p>
        </p:txBody>
      </p:sp>
      <p:cxnSp>
        <p:nvCxnSpPr>
          <p:cNvPr id="41" name="Straight Connector 40"/>
          <p:cNvCxnSpPr/>
          <p:nvPr userDrawn="1"/>
        </p:nvCxnSpPr>
        <p:spPr bwMode="auto">
          <a:xfrm>
            <a:off x="0" y="1355726"/>
            <a:ext cx="9144000" cy="0"/>
          </a:xfrm>
          <a:prstGeom prst="line">
            <a:avLst/>
          </a:prstGeom>
          <a:noFill/>
          <a:ln w="22225">
            <a:solidFill>
              <a:schemeClr val="tx1"/>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9688769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_Concept_Program_Status_and_Performers">
    <p:spTree>
      <p:nvGrpSpPr>
        <p:cNvPr id="1" name=""/>
        <p:cNvGrpSpPr/>
        <p:nvPr/>
      </p:nvGrpSpPr>
      <p:grpSpPr>
        <a:xfrm>
          <a:off x="0" y="0"/>
          <a:ext cx="0" cy="0"/>
          <a:chOff x="0" y="0"/>
          <a:chExt cx="0" cy="0"/>
        </a:xfrm>
      </p:grpSpPr>
      <p:sp>
        <p:nvSpPr>
          <p:cNvPr id="10" name="TextBox 9"/>
          <p:cNvSpPr txBox="1"/>
          <p:nvPr userDrawn="1"/>
        </p:nvSpPr>
        <p:spPr>
          <a:xfrm>
            <a:off x="28578" y="1109505"/>
            <a:ext cx="623887" cy="246221"/>
          </a:xfrm>
          <a:prstGeom prst="rect">
            <a:avLst/>
          </a:prstGeom>
          <a:noFill/>
        </p:spPr>
        <p:txBody>
          <a:bodyPr wrap="square" rtlCol="0">
            <a:spAutoFit/>
          </a:bodyPr>
          <a:lstStyle/>
          <a:p>
            <a:r>
              <a:rPr lang="en-US" sz="1000" dirty="0">
                <a:solidFill>
                  <a:prstClr val="black"/>
                </a:solidFill>
              </a:rPr>
              <a:t>PE:</a:t>
            </a:r>
          </a:p>
        </p:txBody>
      </p:sp>
      <p:sp>
        <p:nvSpPr>
          <p:cNvPr id="11" name="TextBox 10"/>
          <p:cNvSpPr txBox="1"/>
          <p:nvPr userDrawn="1"/>
        </p:nvSpPr>
        <p:spPr>
          <a:xfrm>
            <a:off x="1782269" y="1109505"/>
            <a:ext cx="792555" cy="246221"/>
          </a:xfrm>
          <a:prstGeom prst="rect">
            <a:avLst/>
          </a:prstGeom>
          <a:noFill/>
        </p:spPr>
        <p:txBody>
          <a:bodyPr wrap="square" rtlCol="0">
            <a:spAutoFit/>
          </a:bodyPr>
          <a:lstStyle/>
          <a:p>
            <a:r>
              <a:rPr lang="en-US" sz="1000" dirty="0">
                <a:solidFill>
                  <a:prstClr val="black"/>
                </a:solidFill>
              </a:rPr>
              <a:t>PROJECT:</a:t>
            </a:r>
          </a:p>
        </p:txBody>
      </p:sp>
      <p:sp>
        <p:nvSpPr>
          <p:cNvPr id="12" name="TextBox 11"/>
          <p:cNvSpPr txBox="1"/>
          <p:nvPr userDrawn="1"/>
        </p:nvSpPr>
        <p:spPr>
          <a:xfrm>
            <a:off x="3614740" y="1109505"/>
            <a:ext cx="1204913" cy="246221"/>
          </a:xfrm>
          <a:prstGeom prst="rect">
            <a:avLst/>
          </a:prstGeom>
          <a:noFill/>
        </p:spPr>
        <p:txBody>
          <a:bodyPr wrap="square" rtlCol="0">
            <a:spAutoFit/>
          </a:bodyPr>
          <a:lstStyle/>
          <a:p>
            <a:r>
              <a:rPr lang="en-US" sz="1000" dirty="0">
                <a:solidFill>
                  <a:prstClr val="black"/>
                </a:solidFill>
              </a:rPr>
              <a:t>RDDS PG #:</a:t>
            </a:r>
          </a:p>
        </p:txBody>
      </p:sp>
      <p:sp>
        <p:nvSpPr>
          <p:cNvPr id="23" name="Text Placeholder 2"/>
          <p:cNvSpPr>
            <a:spLocks noGrp="1"/>
          </p:cNvSpPr>
          <p:nvPr>
            <p:ph type="body" sz="quarter" idx="21" hasCustomPrompt="1"/>
          </p:nvPr>
        </p:nvSpPr>
        <p:spPr>
          <a:xfrm>
            <a:off x="280457" y="1109505"/>
            <a:ext cx="1489074" cy="246221"/>
          </a:xfrm>
          <a:noFill/>
        </p:spPr>
        <p:txBody>
          <a:bodyPr wrap="square" lIns="45720" rtlCol="0">
            <a:spAutoFit/>
          </a:bodyPr>
          <a:lstStyle>
            <a:lvl1pPr>
              <a:defRPr lang="en-US" sz="1000" baseline="0" dirty="0">
                <a:latin typeface="+mn-lt"/>
                <a:cs typeface="+mn-cs"/>
              </a:defRPr>
            </a:lvl1pPr>
          </a:lstStyle>
          <a:p>
            <a:pPr marL="0" lvl="0"/>
            <a:r>
              <a:rPr lang="en-US" dirty="0"/>
              <a:t>-</a:t>
            </a:r>
          </a:p>
        </p:txBody>
      </p:sp>
      <p:sp>
        <p:nvSpPr>
          <p:cNvPr id="24" name="Text Placeholder 2"/>
          <p:cNvSpPr>
            <a:spLocks noGrp="1"/>
          </p:cNvSpPr>
          <p:nvPr>
            <p:ph type="body" sz="quarter" idx="22" hasCustomPrompt="1"/>
          </p:nvPr>
        </p:nvSpPr>
        <p:spPr>
          <a:xfrm>
            <a:off x="2405680" y="1109505"/>
            <a:ext cx="1240732" cy="246221"/>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5720" tIns="45720" rIns="91440" bIns="45720" numCol="1" rtlCol="0" anchor="t" anchorCtr="0" compatLnSpc="1">
            <a:prstTxWarp prst="textNoShape">
              <a:avLst/>
            </a:prstTxWarp>
            <a:spAutoFit/>
          </a:bodyPr>
          <a:lstStyle>
            <a:lvl1pPr>
              <a:defRPr lang="en-US" sz="1000" dirty="0">
                <a:latin typeface="+mn-lt"/>
                <a:cs typeface="+mn-cs"/>
              </a:defRPr>
            </a:lvl1pPr>
          </a:lstStyle>
          <a:p>
            <a:pPr marL="0" lvl="0"/>
            <a:r>
              <a:rPr lang="en-US" dirty="0"/>
              <a:t>-</a:t>
            </a:r>
          </a:p>
        </p:txBody>
      </p:sp>
      <p:sp>
        <p:nvSpPr>
          <p:cNvPr id="25" name="Text Placeholder 2"/>
          <p:cNvSpPr>
            <a:spLocks noGrp="1"/>
          </p:cNvSpPr>
          <p:nvPr>
            <p:ph type="body" sz="quarter" idx="23" hasCustomPrompt="1"/>
          </p:nvPr>
        </p:nvSpPr>
        <p:spPr>
          <a:xfrm>
            <a:off x="4388379" y="1109505"/>
            <a:ext cx="1040343" cy="246221"/>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5720" tIns="45720" rIns="91440" bIns="45720" numCol="1" rtlCol="0" anchor="t" anchorCtr="0" compatLnSpc="1">
            <a:prstTxWarp prst="textNoShape">
              <a:avLst/>
            </a:prstTxWarp>
            <a:spAutoFit/>
          </a:bodyPr>
          <a:lstStyle>
            <a:lvl1pPr>
              <a:defRPr lang="en-US" sz="1000" dirty="0">
                <a:latin typeface="+mn-lt"/>
                <a:cs typeface="+mn-cs"/>
              </a:defRPr>
            </a:lvl1pPr>
          </a:lstStyle>
          <a:p>
            <a:pPr marL="0" lvl="0"/>
            <a:r>
              <a:rPr lang="en-US" dirty="0"/>
              <a:t>-</a:t>
            </a:r>
          </a:p>
        </p:txBody>
      </p:sp>
      <p:sp>
        <p:nvSpPr>
          <p:cNvPr id="19" name="Text Placeholder 39"/>
          <p:cNvSpPr>
            <a:spLocks noGrp="1"/>
          </p:cNvSpPr>
          <p:nvPr>
            <p:ph type="body" sz="quarter" idx="15" hasCustomPrompt="1"/>
          </p:nvPr>
        </p:nvSpPr>
        <p:spPr>
          <a:xfrm>
            <a:off x="6847954" y="1124894"/>
            <a:ext cx="731520" cy="230832"/>
          </a:xfrm>
          <a:noFill/>
        </p:spPr>
        <p:txBody>
          <a:bodyPr wrap="square" lIns="91440" tIns="45720" rIns="91440" bIns="45720" rtlCol="0">
            <a:spAutoFit/>
          </a:bodyPr>
          <a:lstStyle>
            <a:lvl1pPr algn="ctr">
              <a:defRPr lang="en-US" sz="900" dirty="0">
                <a:latin typeface="+mn-lt"/>
                <a:cs typeface="+mn-cs"/>
              </a:defRPr>
            </a:lvl1pPr>
          </a:lstStyle>
          <a:p>
            <a:pPr marL="0" lvl="0"/>
            <a:r>
              <a:rPr lang="en-US" dirty="0"/>
              <a:t>0.000</a:t>
            </a:r>
          </a:p>
        </p:txBody>
      </p:sp>
      <p:sp>
        <p:nvSpPr>
          <p:cNvPr id="40" name="Text Placeholder 39"/>
          <p:cNvSpPr>
            <a:spLocks noGrp="1"/>
          </p:cNvSpPr>
          <p:nvPr>
            <p:ph type="body" sz="quarter" idx="29" hasCustomPrompt="1"/>
          </p:nvPr>
        </p:nvSpPr>
        <p:spPr>
          <a:xfrm>
            <a:off x="7579596" y="1124894"/>
            <a:ext cx="731520" cy="230832"/>
          </a:xfrm>
          <a:noFill/>
        </p:spPr>
        <p:txBody>
          <a:bodyPr wrap="square" lIns="91440" tIns="45720" rIns="91440" bIns="45720" rtlCol="0">
            <a:spAutoFit/>
          </a:bodyPr>
          <a:lstStyle>
            <a:lvl1pPr algn="ctr">
              <a:defRPr lang="en-US" sz="900" dirty="0">
                <a:latin typeface="+mn-lt"/>
                <a:cs typeface="+mn-cs"/>
              </a:defRPr>
            </a:lvl1pPr>
          </a:lstStyle>
          <a:p>
            <a:pPr marL="0" lvl="0"/>
            <a:r>
              <a:rPr lang="en-US" dirty="0"/>
              <a:t>0.000</a:t>
            </a:r>
          </a:p>
        </p:txBody>
      </p:sp>
      <p:sp>
        <p:nvSpPr>
          <p:cNvPr id="44" name="Text Placeholder 39"/>
          <p:cNvSpPr>
            <a:spLocks noGrp="1"/>
          </p:cNvSpPr>
          <p:nvPr>
            <p:ph type="body" sz="quarter" idx="30" hasCustomPrompt="1"/>
          </p:nvPr>
        </p:nvSpPr>
        <p:spPr>
          <a:xfrm>
            <a:off x="8313898" y="1124894"/>
            <a:ext cx="731520" cy="230832"/>
          </a:xfrm>
          <a:noFill/>
        </p:spPr>
        <p:txBody>
          <a:bodyPr wrap="square" lIns="91440" tIns="45720" rIns="91440" bIns="45720" rtlCol="0">
            <a:spAutoFit/>
          </a:bodyPr>
          <a:lstStyle>
            <a:lvl1pPr algn="ctr">
              <a:defRPr lang="en-US" sz="900" dirty="0">
                <a:latin typeface="+mn-lt"/>
                <a:cs typeface="+mn-cs"/>
              </a:defRPr>
            </a:lvl1pPr>
          </a:lstStyle>
          <a:p>
            <a:pPr marL="0" lvl="0"/>
            <a:r>
              <a:rPr lang="en-US" dirty="0"/>
              <a:t>0.000</a:t>
            </a:r>
          </a:p>
        </p:txBody>
      </p:sp>
      <p:sp>
        <p:nvSpPr>
          <p:cNvPr id="32" name="Text Placeholder 39"/>
          <p:cNvSpPr>
            <a:spLocks noGrp="1"/>
          </p:cNvSpPr>
          <p:nvPr>
            <p:ph type="body" sz="quarter" idx="31" hasCustomPrompt="1"/>
          </p:nvPr>
        </p:nvSpPr>
        <p:spPr>
          <a:xfrm>
            <a:off x="6847954" y="893966"/>
            <a:ext cx="731520" cy="230832"/>
          </a:xfrm>
          <a:noFill/>
        </p:spPr>
        <p:txBody>
          <a:bodyPr wrap="square" lIns="91440" tIns="45720" rIns="91440" bIns="45720" rtlCol="0">
            <a:spAutoFit/>
          </a:bodyPr>
          <a:lstStyle>
            <a:lvl1pPr algn="ctr">
              <a:defRPr lang="en-US" sz="900" dirty="0">
                <a:latin typeface="+mn-lt"/>
                <a:cs typeface="+mn-cs"/>
              </a:defRPr>
            </a:lvl1pPr>
          </a:lstStyle>
          <a:p>
            <a:pPr marL="0" lvl="0"/>
            <a:r>
              <a:rPr lang="en-US" dirty="0"/>
              <a:t>0.000</a:t>
            </a:r>
          </a:p>
        </p:txBody>
      </p:sp>
      <p:sp>
        <p:nvSpPr>
          <p:cNvPr id="34" name="Text Placeholder 39"/>
          <p:cNvSpPr>
            <a:spLocks noGrp="1"/>
          </p:cNvSpPr>
          <p:nvPr>
            <p:ph type="body" sz="quarter" idx="32" hasCustomPrompt="1"/>
          </p:nvPr>
        </p:nvSpPr>
        <p:spPr>
          <a:xfrm>
            <a:off x="7579596" y="893966"/>
            <a:ext cx="731520" cy="230832"/>
          </a:xfrm>
          <a:noFill/>
        </p:spPr>
        <p:txBody>
          <a:bodyPr wrap="square" lIns="91440" tIns="45720" rIns="91440" bIns="45720" rtlCol="0">
            <a:spAutoFit/>
          </a:bodyPr>
          <a:lstStyle>
            <a:lvl1pPr algn="ctr">
              <a:defRPr lang="en-US" sz="900" dirty="0">
                <a:latin typeface="+mn-lt"/>
                <a:cs typeface="+mn-cs"/>
              </a:defRPr>
            </a:lvl1pPr>
          </a:lstStyle>
          <a:p>
            <a:pPr marL="0" lvl="0"/>
            <a:r>
              <a:rPr lang="en-US" dirty="0"/>
              <a:t>0.000</a:t>
            </a:r>
          </a:p>
        </p:txBody>
      </p:sp>
      <p:sp>
        <p:nvSpPr>
          <p:cNvPr id="43" name="Text Placeholder 39"/>
          <p:cNvSpPr>
            <a:spLocks noGrp="1"/>
          </p:cNvSpPr>
          <p:nvPr>
            <p:ph type="body" sz="quarter" idx="33" hasCustomPrompt="1"/>
          </p:nvPr>
        </p:nvSpPr>
        <p:spPr>
          <a:xfrm>
            <a:off x="8313898" y="893966"/>
            <a:ext cx="731520" cy="230832"/>
          </a:xfrm>
          <a:noFill/>
        </p:spPr>
        <p:txBody>
          <a:bodyPr wrap="square" lIns="91440" tIns="45720" rIns="91440" bIns="45720" rtlCol="0">
            <a:spAutoFit/>
          </a:bodyPr>
          <a:lstStyle>
            <a:lvl1pPr algn="ctr">
              <a:defRPr lang="en-US" sz="900" dirty="0">
                <a:latin typeface="+mn-lt"/>
                <a:cs typeface="+mn-cs"/>
              </a:defRPr>
            </a:lvl1pPr>
          </a:lstStyle>
          <a:p>
            <a:pPr marL="0" lvl="0"/>
            <a:r>
              <a:rPr lang="en-US" dirty="0"/>
              <a:t>0.000</a:t>
            </a:r>
          </a:p>
        </p:txBody>
      </p:sp>
      <p:sp>
        <p:nvSpPr>
          <p:cNvPr id="13" name="TextBox 12"/>
          <p:cNvSpPr txBox="1"/>
          <p:nvPr userDrawn="1"/>
        </p:nvSpPr>
        <p:spPr>
          <a:xfrm>
            <a:off x="8313898" y="663878"/>
            <a:ext cx="731520" cy="230832"/>
          </a:xfrm>
          <a:prstGeom prst="rect">
            <a:avLst/>
          </a:prstGeom>
          <a:noFill/>
        </p:spPr>
        <p:txBody>
          <a:bodyPr wrap="square" lIns="91440" tIns="45720" rIns="91440" bIns="45720" rtlCol="0">
            <a:spAutoFit/>
          </a:bodyPr>
          <a:lstStyle>
            <a:defPPr>
              <a:defRPr lang="en-US"/>
            </a:defPPr>
            <a:lvl1pPr>
              <a:defRPr sz="1000"/>
            </a:lvl1pPr>
          </a:lstStyle>
          <a:p>
            <a:pPr algn="ctr"/>
            <a:r>
              <a:rPr lang="en-US" sz="900" dirty="0">
                <a:solidFill>
                  <a:prstClr val="black"/>
                </a:solidFill>
              </a:rPr>
              <a:t>FY13</a:t>
            </a:r>
          </a:p>
        </p:txBody>
      </p:sp>
      <p:sp>
        <p:nvSpPr>
          <p:cNvPr id="14" name="TextBox 13"/>
          <p:cNvSpPr txBox="1"/>
          <p:nvPr userDrawn="1"/>
        </p:nvSpPr>
        <p:spPr>
          <a:xfrm>
            <a:off x="7579596" y="663878"/>
            <a:ext cx="731520" cy="230832"/>
          </a:xfrm>
          <a:prstGeom prst="rect">
            <a:avLst/>
          </a:prstGeom>
          <a:noFill/>
        </p:spPr>
        <p:txBody>
          <a:bodyPr wrap="square" lIns="91440" tIns="45720" rIns="91440" bIns="45720" rtlCol="0">
            <a:spAutoFit/>
          </a:bodyPr>
          <a:lstStyle>
            <a:defPPr>
              <a:defRPr lang="en-US"/>
            </a:defPPr>
            <a:lvl1pPr>
              <a:defRPr sz="1000"/>
            </a:lvl1pPr>
          </a:lstStyle>
          <a:p>
            <a:pPr algn="ctr"/>
            <a:r>
              <a:rPr lang="en-US" sz="900" dirty="0">
                <a:solidFill>
                  <a:prstClr val="black"/>
                </a:solidFill>
              </a:rPr>
              <a:t>FY12</a:t>
            </a:r>
          </a:p>
        </p:txBody>
      </p:sp>
      <p:sp>
        <p:nvSpPr>
          <p:cNvPr id="15" name="TextBox 14"/>
          <p:cNvSpPr txBox="1"/>
          <p:nvPr userDrawn="1"/>
        </p:nvSpPr>
        <p:spPr>
          <a:xfrm>
            <a:off x="6847954" y="663878"/>
            <a:ext cx="731520" cy="230832"/>
          </a:xfrm>
          <a:prstGeom prst="rect">
            <a:avLst/>
          </a:prstGeom>
          <a:noFill/>
        </p:spPr>
        <p:txBody>
          <a:bodyPr wrap="square" lIns="91440" tIns="45720" rIns="91440" bIns="45720" rtlCol="0">
            <a:spAutoFit/>
          </a:bodyPr>
          <a:lstStyle>
            <a:defPPr>
              <a:defRPr lang="en-US"/>
            </a:defPPr>
            <a:lvl1pPr>
              <a:defRPr sz="1000"/>
            </a:lvl1pPr>
          </a:lstStyle>
          <a:p>
            <a:pPr algn="ctr"/>
            <a:r>
              <a:rPr lang="en-US" sz="900" dirty="0">
                <a:solidFill>
                  <a:prstClr val="black"/>
                </a:solidFill>
              </a:rPr>
              <a:t>FY11</a:t>
            </a:r>
          </a:p>
        </p:txBody>
      </p:sp>
      <p:sp>
        <p:nvSpPr>
          <p:cNvPr id="45" name="TextBox 44"/>
          <p:cNvSpPr txBox="1"/>
          <p:nvPr userDrawn="1"/>
        </p:nvSpPr>
        <p:spPr>
          <a:xfrm>
            <a:off x="6116434" y="663878"/>
            <a:ext cx="731520" cy="230832"/>
          </a:xfrm>
          <a:prstGeom prst="rect">
            <a:avLst/>
          </a:prstGeom>
          <a:noFill/>
        </p:spPr>
        <p:txBody>
          <a:bodyPr wrap="square" lIns="91440" tIns="45720" rIns="91440" bIns="45720" rtlCol="0">
            <a:spAutoFit/>
          </a:bodyPr>
          <a:lstStyle>
            <a:defPPr>
              <a:defRPr lang="en-US"/>
            </a:defPPr>
            <a:lvl1pPr>
              <a:defRPr sz="1000"/>
            </a:lvl1pPr>
          </a:lstStyle>
          <a:p>
            <a:pPr algn="ctr"/>
            <a:r>
              <a:rPr lang="en-US" sz="900" dirty="0">
                <a:solidFill>
                  <a:prstClr val="black"/>
                </a:solidFill>
              </a:rPr>
              <a:t>PROJECT</a:t>
            </a:r>
          </a:p>
        </p:txBody>
      </p:sp>
      <p:sp>
        <p:nvSpPr>
          <p:cNvPr id="46" name="Text Placeholder 39"/>
          <p:cNvSpPr>
            <a:spLocks noGrp="1"/>
          </p:cNvSpPr>
          <p:nvPr userDrawn="1">
            <p:ph type="body" sz="quarter" idx="34" hasCustomPrompt="1"/>
          </p:nvPr>
        </p:nvSpPr>
        <p:spPr>
          <a:xfrm>
            <a:off x="6116434" y="1124894"/>
            <a:ext cx="731520" cy="230832"/>
          </a:xfrm>
          <a:noFill/>
        </p:spPr>
        <p:txBody>
          <a:bodyPr wrap="square" lIns="91440" tIns="45720" rIns="91440" bIns="45720" rtlCol="0">
            <a:spAutoFit/>
          </a:bodyPr>
          <a:lstStyle>
            <a:lvl1pPr algn="ctr">
              <a:defRPr lang="en-US" sz="900" dirty="0">
                <a:latin typeface="+mn-lt"/>
                <a:cs typeface="+mn-cs"/>
              </a:defRPr>
            </a:lvl1pPr>
          </a:lstStyle>
          <a:p>
            <a:pPr marL="0" lvl="0"/>
            <a:r>
              <a:rPr lang="en-US" dirty="0"/>
              <a:t>-</a:t>
            </a:r>
          </a:p>
        </p:txBody>
      </p:sp>
      <p:sp>
        <p:nvSpPr>
          <p:cNvPr id="48" name="Text Placeholder 39"/>
          <p:cNvSpPr>
            <a:spLocks noGrp="1"/>
          </p:cNvSpPr>
          <p:nvPr userDrawn="1">
            <p:ph type="body" sz="quarter" idx="35" hasCustomPrompt="1"/>
          </p:nvPr>
        </p:nvSpPr>
        <p:spPr>
          <a:xfrm>
            <a:off x="6116434" y="893966"/>
            <a:ext cx="731520" cy="230832"/>
          </a:xfrm>
          <a:noFill/>
        </p:spPr>
        <p:txBody>
          <a:bodyPr wrap="square" lIns="91440" tIns="45720" rIns="91440" bIns="45720" rtlCol="0">
            <a:spAutoFit/>
          </a:bodyPr>
          <a:lstStyle>
            <a:lvl1pPr algn="ctr">
              <a:defRPr lang="en-US" sz="900" dirty="0">
                <a:latin typeface="+mn-lt"/>
                <a:cs typeface="+mn-cs"/>
              </a:defRPr>
            </a:lvl1pPr>
          </a:lstStyle>
          <a:p>
            <a:pPr marL="0" lvl="0"/>
            <a:r>
              <a:rPr lang="en-US" dirty="0"/>
              <a:t>-</a:t>
            </a:r>
          </a:p>
        </p:txBody>
      </p:sp>
      <p:sp>
        <p:nvSpPr>
          <p:cNvPr id="3" name="Footer Placeholder 2"/>
          <p:cNvSpPr>
            <a:spLocks noGrp="1"/>
          </p:cNvSpPr>
          <p:nvPr userDrawn="1">
            <p:ph type="ftr" sz="quarter" idx="10"/>
          </p:nvPr>
        </p:nvSpPr>
        <p:spPr/>
        <p:txBody>
          <a:bodyPr/>
          <a:lstStyle/>
          <a:p>
            <a:pPr>
              <a:defRPr/>
            </a:pPr>
            <a:r>
              <a:rPr lang="en-US"/>
              <a:t>DARPA-BAA-14-62    ICONS  </a:t>
            </a:r>
            <a:endParaRPr lang="en-US" dirty="0"/>
          </a:p>
        </p:txBody>
      </p:sp>
      <p:sp>
        <p:nvSpPr>
          <p:cNvPr id="4" name="Slide Number Placeholder 3"/>
          <p:cNvSpPr>
            <a:spLocks noGrp="1"/>
          </p:cNvSpPr>
          <p:nvPr userDrawn="1">
            <p:ph type="sldNum" sz="quarter" idx="11"/>
          </p:nvPr>
        </p:nvSpPr>
        <p:spPr/>
        <p:txBody>
          <a:bodyPr/>
          <a:lstStyle/>
          <a:p>
            <a:pPr>
              <a:defRPr/>
            </a:pPr>
            <a:fld id="{231CC523-8BC6-4921-807A-66BD262F34AB}" type="slidenum">
              <a:rPr lang="en-US" smtClean="0"/>
              <a:pPr>
                <a:defRPr/>
              </a:pPr>
              <a:t>‹#›</a:t>
            </a:fld>
            <a:endParaRPr lang="en-US"/>
          </a:p>
        </p:txBody>
      </p:sp>
      <p:sp>
        <p:nvSpPr>
          <p:cNvPr id="16" name="TextBox 15"/>
          <p:cNvSpPr txBox="1"/>
          <p:nvPr userDrawn="1"/>
        </p:nvSpPr>
        <p:spPr>
          <a:xfrm>
            <a:off x="900113" y="1363189"/>
            <a:ext cx="2714627"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PROGRAM OVERVIEW</a:t>
            </a:r>
          </a:p>
        </p:txBody>
      </p:sp>
      <p:sp>
        <p:nvSpPr>
          <p:cNvPr id="17" name="TextBox 16"/>
          <p:cNvSpPr txBox="1"/>
          <p:nvPr userDrawn="1"/>
        </p:nvSpPr>
        <p:spPr>
          <a:xfrm>
            <a:off x="5591173" y="1365362"/>
            <a:ext cx="2714627"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PROGRAM STATUS</a:t>
            </a:r>
          </a:p>
        </p:txBody>
      </p:sp>
      <p:sp>
        <p:nvSpPr>
          <p:cNvPr id="18" name="TextBox 17"/>
          <p:cNvSpPr txBox="1"/>
          <p:nvPr userDrawn="1"/>
        </p:nvSpPr>
        <p:spPr>
          <a:xfrm>
            <a:off x="255985" y="3843864"/>
            <a:ext cx="4002883"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CAPABILITY OBJECTIVE/GOAL</a:t>
            </a:r>
          </a:p>
        </p:txBody>
      </p:sp>
      <p:sp>
        <p:nvSpPr>
          <p:cNvPr id="26" name="Title 1"/>
          <p:cNvSpPr>
            <a:spLocks noGrp="1"/>
          </p:cNvSpPr>
          <p:nvPr userDrawn="1">
            <p:ph type="ctrTitle" hasCustomPrompt="1"/>
          </p:nvPr>
        </p:nvSpPr>
        <p:spPr>
          <a:xfrm>
            <a:off x="1619250" y="195124"/>
            <a:ext cx="6422572" cy="525236"/>
          </a:xfrm>
        </p:spPr>
        <p:txBody>
          <a:bodyPr>
            <a:normAutofit/>
          </a:bodyPr>
          <a:lstStyle>
            <a:lvl1pPr algn="l">
              <a:defRPr sz="2400" b="0">
                <a:latin typeface="Tahoma" pitchFamily="34" charset="0"/>
                <a:ea typeface="Tahoma" pitchFamily="34" charset="0"/>
                <a:cs typeface="Tahoma" pitchFamily="34" charset="0"/>
              </a:defRPr>
            </a:lvl1pPr>
          </a:lstStyle>
          <a:p>
            <a:r>
              <a:rPr lang="en-US" dirty="0"/>
              <a:t>Program Name (Acronym)</a:t>
            </a:r>
          </a:p>
        </p:txBody>
      </p:sp>
      <p:pic>
        <p:nvPicPr>
          <p:cNvPr id="35" name="Picture 3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84414" y="130207"/>
            <a:ext cx="1085438" cy="655071"/>
          </a:xfrm>
          <a:prstGeom prst="rect">
            <a:avLst/>
          </a:prstGeom>
        </p:spPr>
      </p:pic>
      <p:cxnSp>
        <p:nvCxnSpPr>
          <p:cNvPr id="42" name="Straight Connector 41"/>
          <p:cNvCxnSpPr/>
          <p:nvPr userDrawn="1"/>
        </p:nvCxnSpPr>
        <p:spPr bwMode="auto">
          <a:xfrm>
            <a:off x="0" y="3825875"/>
            <a:ext cx="9144000" cy="0"/>
          </a:xfrm>
          <a:prstGeom prst="line">
            <a:avLst/>
          </a:prstGeom>
          <a:noFill/>
          <a:ln w="22225">
            <a:solidFill>
              <a:schemeClr val="tx1"/>
            </a:solidFill>
            <a:round/>
            <a:headEnd/>
            <a:tailEnd/>
          </a:ln>
          <a:extLst>
            <a:ext uri="{909E8E84-426E-40DD-AFC4-6F175D3DCCD1}">
              <a14:hiddenFill xmlns:a14="http://schemas.microsoft.com/office/drawing/2010/main">
                <a:noFill/>
              </a14:hiddenFill>
            </a:ext>
          </a:extLst>
        </p:spPr>
      </p:cxnSp>
      <p:cxnSp>
        <p:nvCxnSpPr>
          <p:cNvPr id="47" name="Straight Connector 46"/>
          <p:cNvCxnSpPr/>
          <p:nvPr userDrawn="1"/>
        </p:nvCxnSpPr>
        <p:spPr bwMode="auto">
          <a:xfrm>
            <a:off x="4572000" y="1355726"/>
            <a:ext cx="0" cy="5070474"/>
          </a:xfrm>
          <a:prstGeom prst="line">
            <a:avLst/>
          </a:prstGeom>
          <a:noFill/>
          <a:ln w="22225">
            <a:solidFill>
              <a:schemeClr val="tx1"/>
            </a:solidFill>
            <a:round/>
            <a:headEnd/>
            <a:tailEnd/>
          </a:ln>
          <a:extLst>
            <a:ext uri="{909E8E84-426E-40DD-AFC4-6F175D3DCCD1}">
              <a14:hiddenFill xmlns:a14="http://schemas.microsoft.com/office/drawing/2010/main">
                <a:noFill/>
              </a14:hiddenFill>
            </a:ext>
          </a:extLst>
        </p:spPr>
      </p:cxnSp>
      <p:sp>
        <p:nvSpPr>
          <p:cNvPr id="7" name="Content Placeholder 6"/>
          <p:cNvSpPr>
            <a:spLocks noGrp="1"/>
          </p:cNvSpPr>
          <p:nvPr userDrawn="1">
            <p:ph sz="quarter" idx="24" hasCustomPrompt="1"/>
          </p:nvPr>
        </p:nvSpPr>
        <p:spPr>
          <a:xfrm>
            <a:off x="195263" y="1642361"/>
            <a:ext cx="4283604" cy="2155469"/>
          </a:xfrm>
        </p:spPr>
        <p:txBody>
          <a:bodyPr/>
          <a:lstStyle>
            <a:lvl1pPr marL="169863" indent="-169863">
              <a:buFont typeface="Arial" pitchFamily="34" charset="0"/>
              <a:buChar char="•"/>
              <a:defRPr sz="1200"/>
            </a:lvl1pPr>
            <a:lvl2pPr marL="347663" indent="-177800">
              <a:defRPr sz="1000"/>
            </a:lvl2pPr>
            <a:lvl3pPr marL="515938" indent="-168275">
              <a:defRPr sz="900"/>
            </a:lvl3pPr>
            <a:lvl4pPr marL="685800" indent="-169863">
              <a:defRPr sz="900"/>
            </a:lvl4pPr>
            <a:lvl5pPr marL="855663" indent="-169863">
              <a:defRPr sz="900"/>
            </a:lvl5pPr>
          </a:lstStyle>
          <a:p>
            <a:pPr lvl="0"/>
            <a:r>
              <a:rPr lang="en-US" dirty="0"/>
              <a:t>Insert text, images, and/or charts here</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7" name="Content Placeholder 6"/>
          <p:cNvSpPr>
            <a:spLocks noGrp="1"/>
          </p:cNvSpPr>
          <p:nvPr userDrawn="1">
            <p:ph sz="quarter" idx="25" hasCustomPrompt="1"/>
          </p:nvPr>
        </p:nvSpPr>
        <p:spPr>
          <a:xfrm>
            <a:off x="195263" y="4120863"/>
            <a:ext cx="4283604" cy="2432337"/>
          </a:xfrm>
        </p:spPr>
        <p:txBody>
          <a:bodyPr/>
          <a:lstStyle>
            <a:lvl1pPr marL="169863" indent="-169863">
              <a:buFont typeface="Arial" pitchFamily="34" charset="0"/>
              <a:buChar char="•"/>
              <a:defRPr sz="1200"/>
            </a:lvl1pPr>
            <a:lvl2pPr marL="347663" indent="-177800">
              <a:defRPr sz="1000"/>
            </a:lvl2pPr>
            <a:lvl3pPr marL="515938" indent="-168275">
              <a:defRPr sz="900"/>
            </a:lvl3pPr>
            <a:lvl4pPr marL="685800" indent="-169863">
              <a:defRPr sz="900"/>
            </a:lvl4pPr>
            <a:lvl5pPr marL="855663" indent="-169863">
              <a:defRPr sz="9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8" name="Content Placeholder 6"/>
          <p:cNvSpPr>
            <a:spLocks noGrp="1"/>
          </p:cNvSpPr>
          <p:nvPr userDrawn="1">
            <p:ph sz="quarter" idx="26" hasCustomPrompt="1"/>
          </p:nvPr>
        </p:nvSpPr>
        <p:spPr>
          <a:xfrm>
            <a:off x="4707996" y="1642361"/>
            <a:ext cx="4283604" cy="2155469"/>
          </a:xfrm>
        </p:spPr>
        <p:txBody>
          <a:bodyPr/>
          <a:lstStyle>
            <a:lvl1pPr marL="171450" indent="-171450">
              <a:buFont typeface="Arial" pitchFamily="34" charset="0"/>
              <a:buChar char="•"/>
              <a:defRPr sz="1200"/>
            </a:lvl1pPr>
            <a:lvl2pPr marL="347663" indent="-177800">
              <a:defRPr sz="1000"/>
            </a:lvl2pPr>
            <a:lvl3pPr marL="515938" indent="-168275">
              <a:defRPr sz="900"/>
            </a:lvl3pPr>
            <a:lvl4pPr marL="685800" indent="-169863">
              <a:defRPr sz="900"/>
            </a:lvl4pPr>
            <a:lvl5pPr marL="855663" indent="-169863">
              <a:defRPr sz="900"/>
            </a:lvl5pPr>
          </a:lstStyle>
          <a:p>
            <a:pPr marL="171450" indent="-171450">
              <a:buFont typeface="Arial" pitchFamily="34" charset="0"/>
              <a:buChar char="•"/>
            </a:pPr>
            <a:r>
              <a:rPr lang="en-US" sz="1200" dirty="0">
                <a:latin typeface="Tahoma" pitchFamily="34" charset="0"/>
                <a:ea typeface="Tahoma" pitchFamily="34" charset="0"/>
                <a:cs typeface="Tahoma" pitchFamily="34" charset="0"/>
              </a:rPr>
              <a:t>Date started - Planned end - Upcoming key decision - Transition partners - Technical risk</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userDrawn="1">
            <p:ph type="body" sz="quarter" idx="27" hasCustomPrompt="1"/>
          </p:nvPr>
        </p:nvSpPr>
        <p:spPr>
          <a:xfrm>
            <a:off x="4684411" y="4332529"/>
            <a:ext cx="2444522" cy="2220671"/>
          </a:xfrm>
        </p:spPr>
        <p:txBody>
          <a:bodyPr/>
          <a:lstStyle>
            <a:lvl1pPr marL="169863" indent="-169863">
              <a:lnSpc>
                <a:spcPct val="100000"/>
              </a:lnSpc>
              <a:spcBef>
                <a:spcPts val="288"/>
              </a:spcBef>
              <a:defRPr sz="1000" baseline="0"/>
            </a:lvl1pPr>
          </a:lstStyle>
          <a:p>
            <a:pPr lvl="0"/>
            <a:r>
              <a:rPr lang="en-US" dirty="0"/>
              <a:t>Click to add performers</a:t>
            </a:r>
          </a:p>
        </p:txBody>
      </p:sp>
      <p:sp>
        <p:nvSpPr>
          <p:cNvPr id="33" name="Text Placeholder 4"/>
          <p:cNvSpPr>
            <a:spLocks noGrp="1"/>
          </p:cNvSpPr>
          <p:nvPr userDrawn="1">
            <p:ph type="body" sz="quarter" idx="28" hasCustomPrompt="1"/>
          </p:nvPr>
        </p:nvSpPr>
        <p:spPr>
          <a:xfrm>
            <a:off x="7128933" y="4332529"/>
            <a:ext cx="1962887" cy="2220686"/>
          </a:xfrm>
        </p:spPr>
        <p:txBody>
          <a:bodyPr/>
          <a:lstStyle>
            <a:lvl1pPr marL="169863" indent="-169863">
              <a:lnSpc>
                <a:spcPct val="100000"/>
              </a:lnSpc>
              <a:spcBef>
                <a:spcPts val="288"/>
              </a:spcBef>
              <a:defRPr sz="1000" baseline="0"/>
            </a:lvl1pPr>
          </a:lstStyle>
          <a:p>
            <a:pPr lvl="0"/>
            <a:r>
              <a:rPr lang="en-US" dirty="0"/>
              <a:t>Click to add locations</a:t>
            </a:r>
          </a:p>
        </p:txBody>
      </p:sp>
      <p:sp>
        <p:nvSpPr>
          <p:cNvPr id="36" name="Rectangle 35"/>
          <p:cNvSpPr/>
          <p:nvPr userDrawn="1"/>
        </p:nvSpPr>
        <p:spPr>
          <a:xfrm>
            <a:off x="4684412" y="4103929"/>
            <a:ext cx="4407408" cy="2286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tabLst>
                <a:tab pos="2455863" algn="l"/>
              </a:tabLst>
            </a:pPr>
            <a:r>
              <a:rPr lang="en-US" sz="1000" dirty="0">
                <a:solidFill>
                  <a:prstClr val="white"/>
                </a:solidFill>
                <a:ea typeface="Tahoma" pitchFamily="34" charset="0"/>
                <a:cs typeface="Tahoma" pitchFamily="34" charset="0"/>
              </a:rPr>
              <a:t>PERFORMER:	</a:t>
            </a:r>
          </a:p>
        </p:txBody>
      </p:sp>
      <p:sp>
        <p:nvSpPr>
          <p:cNvPr id="39" name="TextBox 38"/>
          <p:cNvSpPr txBox="1"/>
          <p:nvPr userDrawn="1"/>
        </p:nvSpPr>
        <p:spPr>
          <a:xfrm>
            <a:off x="6141092" y="3843864"/>
            <a:ext cx="1614788"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PERFORMERS</a:t>
            </a:r>
          </a:p>
        </p:txBody>
      </p:sp>
      <p:sp>
        <p:nvSpPr>
          <p:cNvPr id="8" name="Rectangle 7"/>
          <p:cNvSpPr/>
          <p:nvPr userDrawn="1"/>
        </p:nvSpPr>
        <p:spPr>
          <a:xfrm>
            <a:off x="7128933" y="4095462"/>
            <a:ext cx="838691" cy="246221"/>
          </a:xfrm>
          <a:prstGeom prst="rect">
            <a:avLst/>
          </a:prstGeom>
        </p:spPr>
        <p:txBody>
          <a:bodyPr wrap="none">
            <a:spAutoFit/>
          </a:bodyPr>
          <a:lstStyle/>
          <a:p>
            <a:pPr>
              <a:tabLst>
                <a:tab pos="2455863" algn="l"/>
              </a:tabLst>
              <a:defRPr/>
            </a:pPr>
            <a:r>
              <a:rPr lang="en-US" sz="1000" dirty="0">
                <a:solidFill>
                  <a:prstClr val="white"/>
                </a:solidFill>
                <a:ea typeface="Tahoma" pitchFamily="34" charset="0"/>
                <a:cs typeface="Tahoma" pitchFamily="34" charset="0"/>
              </a:rPr>
              <a:t>LOCATION:</a:t>
            </a:r>
          </a:p>
        </p:txBody>
      </p:sp>
      <p:cxnSp>
        <p:nvCxnSpPr>
          <p:cNvPr id="41" name="Straight Connector 40"/>
          <p:cNvCxnSpPr/>
          <p:nvPr userDrawn="1"/>
        </p:nvCxnSpPr>
        <p:spPr bwMode="auto">
          <a:xfrm>
            <a:off x="0" y="1355726"/>
            <a:ext cx="9144000" cy="0"/>
          </a:xfrm>
          <a:prstGeom prst="line">
            <a:avLst/>
          </a:prstGeom>
          <a:noFill/>
          <a:ln w="22225">
            <a:solidFill>
              <a:schemeClr val="tx1"/>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5743251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_Concept_Program_Status_and_Performers">
    <p:spTree>
      <p:nvGrpSpPr>
        <p:cNvPr id="1" name=""/>
        <p:cNvGrpSpPr/>
        <p:nvPr/>
      </p:nvGrpSpPr>
      <p:grpSpPr>
        <a:xfrm>
          <a:off x="0" y="0"/>
          <a:ext cx="0" cy="0"/>
          <a:chOff x="0" y="0"/>
          <a:chExt cx="0" cy="0"/>
        </a:xfrm>
      </p:grpSpPr>
      <p:sp>
        <p:nvSpPr>
          <p:cNvPr id="10" name="TextBox 9"/>
          <p:cNvSpPr txBox="1"/>
          <p:nvPr userDrawn="1"/>
        </p:nvSpPr>
        <p:spPr>
          <a:xfrm>
            <a:off x="0" y="1124894"/>
            <a:ext cx="623887" cy="230832"/>
          </a:xfrm>
          <a:prstGeom prst="rect">
            <a:avLst/>
          </a:prstGeom>
          <a:noFill/>
        </p:spPr>
        <p:txBody>
          <a:bodyPr wrap="square" rtlCol="0">
            <a:spAutoFit/>
          </a:bodyPr>
          <a:lstStyle/>
          <a:p>
            <a:r>
              <a:rPr lang="en-US" sz="900" dirty="0">
                <a:solidFill>
                  <a:prstClr val="black"/>
                </a:solidFill>
              </a:rPr>
              <a:t>PE:</a:t>
            </a:r>
          </a:p>
        </p:txBody>
      </p:sp>
      <p:sp>
        <p:nvSpPr>
          <p:cNvPr id="11" name="TextBox 10"/>
          <p:cNvSpPr txBox="1"/>
          <p:nvPr userDrawn="1"/>
        </p:nvSpPr>
        <p:spPr>
          <a:xfrm>
            <a:off x="2215265" y="1124894"/>
            <a:ext cx="792555" cy="230832"/>
          </a:xfrm>
          <a:prstGeom prst="rect">
            <a:avLst/>
          </a:prstGeom>
          <a:noFill/>
        </p:spPr>
        <p:txBody>
          <a:bodyPr wrap="square" rtlCol="0">
            <a:spAutoFit/>
          </a:bodyPr>
          <a:lstStyle/>
          <a:p>
            <a:r>
              <a:rPr lang="en-US" sz="900" dirty="0">
                <a:solidFill>
                  <a:prstClr val="black"/>
                </a:solidFill>
              </a:rPr>
              <a:t>PROJECT:</a:t>
            </a:r>
          </a:p>
        </p:txBody>
      </p:sp>
      <p:sp>
        <p:nvSpPr>
          <p:cNvPr id="12" name="TextBox 11"/>
          <p:cNvSpPr txBox="1"/>
          <p:nvPr userDrawn="1"/>
        </p:nvSpPr>
        <p:spPr>
          <a:xfrm>
            <a:off x="4426414" y="1124894"/>
            <a:ext cx="1204913" cy="230832"/>
          </a:xfrm>
          <a:prstGeom prst="rect">
            <a:avLst/>
          </a:prstGeom>
          <a:noFill/>
        </p:spPr>
        <p:txBody>
          <a:bodyPr wrap="square" rtlCol="0">
            <a:spAutoFit/>
          </a:bodyPr>
          <a:lstStyle/>
          <a:p>
            <a:r>
              <a:rPr lang="en-US" sz="900" dirty="0">
                <a:solidFill>
                  <a:prstClr val="black"/>
                </a:solidFill>
              </a:rPr>
              <a:t>RDDS PG #:</a:t>
            </a:r>
          </a:p>
        </p:txBody>
      </p:sp>
      <p:sp>
        <p:nvSpPr>
          <p:cNvPr id="23" name="Text Placeholder 2"/>
          <p:cNvSpPr>
            <a:spLocks noGrp="1"/>
          </p:cNvSpPr>
          <p:nvPr>
            <p:ph type="body" sz="quarter" idx="21" hasCustomPrompt="1"/>
          </p:nvPr>
        </p:nvSpPr>
        <p:spPr>
          <a:xfrm>
            <a:off x="263522" y="1124894"/>
            <a:ext cx="2073278" cy="230832"/>
          </a:xfrm>
          <a:noFill/>
        </p:spPr>
        <p:txBody>
          <a:bodyPr wrap="square" lIns="45720" rtlCol="0">
            <a:spAutoFit/>
          </a:bodyPr>
          <a:lstStyle>
            <a:lvl1pPr>
              <a:defRPr lang="en-US" sz="900" baseline="0" dirty="0">
                <a:latin typeface="+mn-lt"/>
                <a:cs typeface="+mn-cs"/>
              </a:defRPr>
            </a:lvl1pPr>
          </a:lstStyle>
          <a:p>
            <a:pPr marL="0" lvl="0"/>
            <a:r>
              <a:rPr lang="en-US" dirty="0"/>
              <a:t>-</a:t>
            </a:r>
          </a:p>
        </p:txBody>
      </p:sp>
      <p:sp>
        <p:nvSpPr>
          <p:cNvPr id="24" name="Text Placeholder 2"/>
          <p:cNvSpPr>
            <a:spLocks noGrp="1"/>
          </p:cNvSpPr>
          <p:nvPr>
            <p:ph type="body" sz="quarter" idx="22" hasCustomPrompt="1"/>
          </p:nvPr>
        </p:nvSpPr>
        <p:spPr>
          <a:xfrm>
            <a:off x="2816425" y="1124894"/>
            <a:ext cx="1882563" cy="230832"/>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5720" tIns="45720" rIns="91440" bIns="45720" numCol="1" rtlCol="0" anchor="t" anchorCtr="0" compatLnSpc="1">
            <a:prstTxWarp prst="textNoShape">
              <a:avLst/>
            </a:prstTxWarp>
            <a:spAutoFit/>
          </a:bodyPr>
          <a:lstStyle>
            <a:lvl1pPr>
              <a:defRPr lang="en-US" sz="900" dirty="0">
                <a:latin typeface="+mn-lt"/>
                <a:cs typeface="+mn-cs"/>
              </a:defRPr>
            </a:lvl1pPr>
          </a:lstStyle>
          <a:p>
            <a:pPr marL="0" lvl="0"/>
            <a:r>
              <a:rPr lang="en-US" dirty="0"/>
              <a:t>-</a:t>
            </a:r>
          </a:p>
        </p:txBody>
      </p:sp>
      <p:sp>
        <p:nvSpPr>
          <p:cNvPr id="25" name="Text Placeholder 2"/>
          <p:cNvSpPr>
            <a:spLocks noGrp="1"/>
          </p:cNvSpPr>
          <p:nvPr>
            <p:ph type="body" sz="quarter" idx="23" hasCustomPrompt="1"/>
          </p:nvPr>
        </p:nvSpPr>
        <p:spPr>
          <a:xfrm>
            <a:off x="5132317" y="1124894"/>
            <a:ext cx="1040343" cy="230832"/>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5720" tIns="45720" rIns="91440" bIns="45720" numCol="1" rtlCol="0" anchor="t" anchorCtr="0" compatLnSpc="1">
            <a:prstTxWarp prst="textNoShape">
              <a:avLst/>
            </a:prstTxWarp>
            <a:spAutoFit/>
          </a:bodyPr>
          <a:lstStyle>
            <a:lvl1pPr marL="0" marR="0" indent="-342900" algn="l" defTabSz="914400" rtl="0" eaLnBrk="1" fontAlgn="auto" latinLnBrk="0" hangingPunct="1">
              <a:lnSpc>
                <a:spcPct val="100000"/>
              </a:lnSpc>
              <a:spcBef>
                <a:spcPct val="20000"/>
              </a:spcBef>
              <a:spcAft>
                <a:spcPts val="0"/>
              </a:spcAft>
              <a:buClrTx/>
              <a:buSzTx/>
              <a:buFont typeface="Arial" pitchFamily="34" charset="0"/>
              <a:buNone/>
              <a:tabLst/>
              <a:defRPr lang="en-US" sz="900" dirty="0">
                <a:latin typeface="+mn-lt"/>
                <a:cs typeface="+mn-cs"/>
              </a:defRPr>
            </a:lvl1pPr>
          </a:lstStyle>
          <a:p>
            <a:pPr marL="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lang="en-US" dirty="0"/>
              <a:t>-</a:t>
            </a:r>
          </a:p>
        </p:txBody>
      </p:sp>
      <p:sp>
        <p:nvSpPr>
          <p:cNvPr id="19" name="Text Placeholder 39"/>
          <p:cNvSpPr>
            <a:spLocks noGrp="1"/>
          </p:cNvSpPr>
          <p:nvPr>
            <p:ph type="body" sz="quarter" idx="15" hasCustomPrompt="1"/>
          </p:nvPr>
        </p:nvSpPr>
        <p:spPr>
          <a:xfrm>
            <a:off x="6848323" y="1184163"/>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0.000</a:t>
            </a:r>
          </a:p>
        </p:txBody>
      </p:sp>
      <p:sp>
        <p:nvSpPr>
          <p:cNvPr id="40" name="Text Placeholder 39"/>
          <p:cNvSpPr>
            <a:spLocks noGrp="1"/>
          </p:cNvSpPr>
          <p:nvPr>
            <p:ph type="body" sz="quarter" idx="29" hasCustomPrompt="1"/>
          </p:nvPr>
        </p:nvSpPr>
        <p:spPr>
          <a:xfrm>
            <a:off x="7579596" y="1184163"/>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0.000</a:t>
            </a:r>
          </a:p>
        </p:txBody>
      </p:sp>
      <p:sp>
        <p:nvSpPr>
          <p:cNvPr id="44" name="Text Placeholder 39"/>
          <p:cNvSpPr>
            <a:spLocks noGrp="1"/>
          </p:cNvSpPr>
          <p:nvPr>
            <p:ph type="body" sz="quarter" idx="30" hasCustomPrompt="1"/>
          </p:nvPr>
        </p:nvSpPr>
        <p:spPr>
          <a:xfrm>
            <a:off x="8313898" y="1184163"/>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0.000</a:t>
            </a:r>
          </a:p>
        </p:txBody>
      </p:sp>
      <p:sp>
        <p:nvSpPr>
          <p:cNvPr id="32" name="Text Placeholder 39"/>
          <p:cNvSpPr>
            <a:spLocks noGrp="1"/>
          </p:cNvSpPr>
          <p:nvPr>
            <p:ph type="body" sz="quarter" idx="31" hasCustomPrompt="1"/>
          </p:nvPr>
        </p:nvSpPr>
        <p:spPr>
          <a:xfrm>
            <a:off x="6848323" y="1020971"/>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0.000</a:t>
            </a:r>
          </a:p>
        </p:txBody>
      </p:sp>
      <p:sp>
        <p:nvSpPr>
          <p:cNvPr id="34" name="Text Placeholder 39"/>
          <p:cNvSpPr>
            <a:spLocks noGrp="1"/>
          </p:cNvSpPr>
          <p:nvPr>
            <p:ph type="body" sz="quarter" idx="32" hasCustomPrompt="1"/>
          </p:nvPr>
        </p:nvSpPr>
        <p:spPr>
          <a:xfrm>
            <a:off x="7579596" y="1020971"/>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0.000</a:t>
            </a:r>
          </a:p>
        </p:txBody>
      </p:sp>
      <p:sp>
        <p:nvSpPr>
          <p:cNvPr id="43" name="Text Placeholder 39"/>
          <p:cNvSpPr>
            <a:spLocks noGrp="1"/>
          </p:cNvSpPr>
          <p:nvPr>
            <p:ph type="body" sz="quarter" idx="33" hasCustomPrompt="1"/>
          </p:nvPr>
        </p:nvSpPr>
        <p:spPr>
          <a:xfrm>
            <a:off x="8313898" y="1020971"/>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0.000</a:t>
            </a:r>
          </a:p>
        </p:txBody>
      </p:sp>
      <p:sp>
        <p:nvSpPr>
          <p:cNvPr id="13" name="TextBox 12"/>
          <p:cNvSpPr txBox="1"/>
          <p:nvPr userDrawn="1"/>
        </p:nvSpPr>
        <p:spPr>
          <a:xfrm>
            <a:off x="8313898" y="709920"/>
            <a:ext cx="731520" cy="160044"/>
          </a:xfrm>
          <a:prstGeom prst="rect">
            <a:avLst/>
          </a:prstGeom>
          <a:noFill/>
        </p:spPr>
        <p:txBody>
          <a:bodyPr wrap="square" lIns="91440" tIns="18288" rIns="91440" bIns="18288" rtlCol="0">
            <a:spAutoFit/>
          </a:bodyPr>
          <a:lstStyle>
            <a:defPPr>
              <a:defRPr lang="en-US"/>
            </a:defPPr>
            <a:lvl1pPr>
              <a:defRPr sz="1000"/>
            </a:lvl1pPr>
          </a:lstStyle>
          <a:p>
            <a:pPr algn="ctr"/>
            <a:r>
              <a:rPr lang="en-US" sz="800" dirty="0">
                <a:solidFill>
                  <a:prstClr val="black"/>
                </a:solidFill>
              </a:rPr>
              <a:t>FY13</a:t>
            </a:r>
          </a:p>
        </p:txBody>
      </p:sp>
      <p:sp>
        <p:nvSpPr>
          <p:cNvPr id="14" name="TextBox 13"/>
          <p:cNvSpPr txBox="1"/>
          <p:nvPr userDrawn="1"/>
        </p:nvSpPr>
        <p:spPr>
          <a:xfrm>
            <a:off x="7579596" y="709920"/>
            <a:ext cx="731520" cy="160044"/>
          </a:xfrm>
          <a:prstGeom prst="rect">
            <a:avLst/>
          </a:prstGeom>
          <a:noFill/>
        </p:spPr>
        <p:txBody>
          <a:bodyPr wrap="square" lIns="91440" tIns="18288" rIns="91440" bIns="18288" rtlCol="0">
            <a:spAutoFit/>
          </a:bodyPr>
          <a:lstStyle>
            <a:defPPr>
              <a:defRPr lang="en-US"/>
            </a:defPPr>
            <a:lvl1pPr>
              <a:defRPr sz="1000"/>
            </a:lvl1pPr>
          </a:lstStyle>
          <a:p>
            <a:pPr algn="ctr"/>
            <a:r>
              <a:rPr lang="en-US" sz="800" dirty="0">
                <a:solidFill>
                  <a:prstClr val="black"/>
                </a:solidFill>
              </a:rPr>
              <a:t>FY12</a:t>
            </a:r>
          </a:p>
        </p:txBody>
      </p:sp>
      <p:sp>
        <p:nvSpPr>
          <p:cNvPr id="15" name="TextBox 14"/>
          <p:cNvSpPr txBox="1"/>
          <p:nvPr userDrawn="1"/>
        </p:nvSpPr>
        <p:spPr>
          <a:xfrm>
            <a:off x="6848323" y="709920"/>
            <a:ext cx="731520" cy="160044"/>
          </a:xfrm>
          <a:prstGeom prst="rect">
            <a:avLst/>
          </a:prstGeom>
          <a:noFill/>
        </p:spPr>
        <p:txBody>
          <a:bodyPr wrap="square" lIns="91440" tIns="18288" rIns="91440" bIns="18288" rtlCol="0">
            <a:spAutoFit/>
          </a:bodyPr>
          <a:lstStyle>
            <a:defPPr>
              <a:defRPr lang="en-US"/>
            </a:defPPr>
            <a:lvl1pPr>
              <a:defRPr sz="1000"/>
            </a:lvl1pPr>
          </a:lstStyle>
          <a:p>
            <a:pPr algn="ctr"/>
            <a:r>
              <a:rPr lang="en-US" sz="800" dirty="0">
                <a:solidFill>
                  <a:prstClr val="black"/>
                </a:solidFill>
              </a:rPr>
              <a:t>FY11</a:t>
            </a:r>
          </a:p>
        </p:txBody>
      </p:sp>
      <p:sp>
        <p:nvSpPr>
          <p:cNvPr id="45" name="TextBox 44"/>
          <p:cNvSpPr txBox="1"/>
          <p:nvPr userDrawn="1"/>
        </p:nvSpPr>
        <p:spPr>
          <a:xfrm>
            <a:off x="6114145" y="709920"/>
            <a:ext cx="731520" cy="160044"/>
          </a:xfrm>
          <a:prstGeom prst="rect">
            <a:avLst/>
          </a:prstGeom>
          <a:noFill/>
        </p:spPr>
        <p:txBody>
          <a:bodyPr wrap="square" lIns="91440" tIns="18288" rIns="91440" bIns="18288" rtlCol="0">
            <a:spAutoFit/>
          </a:bodyPr>
          <a:lstStyle>
            <a:defPPr>
              <a:defRPr lang="en-US"/>
            </a:defPPr>
            <a:lvl1pPr>
              <a:defRPr sz="1000"/>
            </a:lvl1pPr>
          </a:lstStyle>
          <a:p>
            <a:pPr algn="ctr"/>
            <a:r>
              <a:rPr lang="en-US" sz="800" dirty="0">
                <a:solidFill>
                  <a:prstClr val="black"/>
                </a:solidFill>
              </a:rPr>
              <a:t>PROJECT</a:t>
            </a:r>
          </a:p>
        </p:txBody>
      </p:sp>
      <p:sp>
        <p:nvSpPr>
          <p:cNvPr id="46" name="Text Placeholder 39"/>
          <p:cNvSpPr>
            <a:spLocks noGrp="1"/>
          </p:cNvSpPr>
          <p:nvPr userDrawn="1">
            <p:ph type="body" sz="quarter" idx="34" hasCustomPrompt="1"/>
          </p:nvPr>
        </p:nvSpPr>
        <p:spPr>
          <a:xfrm>
            <a:off x="6114145" y="1184163"/>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a:t>
            </a:r>
          </a:p>
        </p:txBody>
      </p:sp>
      <p:sp>
        <p:nvSpPr>
          <p:cNvPr id="48" name="Text Placeholder 39"/>
          <p:cNvSpPr>
            <a:spLocks noGrp="1"/>
          </p:cNvSpPr>
          <p:nvPr userDrawn="1">
            <p:ph type="body" sz="quarter" idx="35" hasCustomPrompt="1"/>
          </p:nvPr>
        </p:nvSpPr>
        <p:spPr>
          <a:xfrm>
            <a:off x="6114145" y="1020971"/>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a:t>
            </a:r>
          </a:p>
        </p:txBody>
      </p:sp>
      <p:sp>
        <p:nvSpPr>
          <p:cNvPr id="3" name="Footer Placeholder 2"/>
          <p:cNvSpPr>
            <a:spLocks noGrp="1"/>
          </p:cNvSpPr>
          <p:nvPr userDrawn="1">
            <p:ph type="ftr" sz="quarter" idx="10"/>
          </p:nvPr>
        </p:nvSpPr>
        <p:spPr/>
        <p:txBody>
          <a:bodyPr/>
          <a:lstStyle/>
          <a:p>
            <a:pPr>
              <a:defRPr/>
            </a:pPr>
            <a:r>
              <a:rPr lang="en-US"/>
              <a:t>DARPA-BAA-14-62    ICONS  </a:t>
            </a:r>
            <a:endParaRPr lang="en-US" dirty="0"/>
          </a:p>
        </p:txBody>
      </p:sp>
      <p:sp>
        <p:nvSpPr>
          <p:cNvPr id="4" name="Slide Number Placeholder 3"/>
          <p:cNvSpPr>
            <a:spLocks noGrp="1"/>
          </p:cNvSpPr>
          <p:nvPr userDrawn="1">
            <p:ph type="sldNum" sz="quarter" idx="11"/>
          </p:nvPr>
        </p:nvSpPr>
        <p:spPr/>
        <p:txBody>
          <a:bodyPr/>
          <a:lstStyle/>
          <a:p>
            <a:pPr>
              <a:defRPr/>
            </a:pPr>
            <a:fld id="{231CC523-8BC6-4921-807A-66BD262F34AB}" type="slidenum">
              <a:rPr lang="en-US" smtClean="0"/>
              <a:pPr>
                <a:defRPr/>
              </a:pPr>
              <a:t>‹#›</a:t>
            </a:fld>
            <a:endParaRPr lang="en-US"/>
          </a:p>
        </p:txBody>
      </p:sp>
      <p:sp>
        <p:nvSpPr>
          <p:cNvPr id="16" name="TextBox 15"/>
          <p:cNvSpPr txBox="1"/>
          <p:nvPr userDrawn="1"/>
        </p:nvSpPr>
        <p:spPr>
          <a:xfrm>
            <a:off x="900113" y="1363189"/>
            <a:ext cx="2714627"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PROGRAM OVERVIEW</a:t>
            </a:r>
          </a:p>
        </p:txBody>
      </p:sp>
      <p:sp>
        <p:nvSpPr>
          <p:cNvPr id="17" name="TextBox 16"/>
          <p:cNvSpPr txBox="1"/>
          <p:nvPr userDrawn="1"/>
        </p:nvSpPr>
        <p:spPr>
          <a:xfrm>
            <a:off x="5591173" y="1365362"/>
            <a:ext cx="2714627"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PROGRAM STATUS</a:t>
            </a:r>
          </a:p>
        </p:txBody>
      </p:sp>
      <p:sp>
        <p:nvSpPr>
          <p:cNvPr id="18" name="TextBox 17"/>
          <p:cNvSpPr txBox="1"/>
          <p:nvPr userDrawn="1"/>
        </p:nvSpPr>
        <p:spPr>
          <a:xfrm>
            <a:off x="255985" y="3843864"/>
            <a:ext cx="4002883"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CAPABILITY OBJECTIVE/GOAL</a:t>
            </a:r>
          </a:p>
        </p:txBody>
      </p:sp>
      <p:sp>
        <p:nvSpPr>
          <p:cNvPr id="26" name="Title 1"/>
          <p:cNvSpPr>
            <a:spLocks noGrp="1"/>
          </p:cNvSpPr>
          <p:nvPr userDrawn="1">
            <p:ph type="ctrTitle" hasCustomPrompt="1"/>
          </p:nvPr>
        </p:nvSpPr>
        <p:spPr>
          <a:xfrm>
            <a:off x="1619250" y="195124"/>
            <a:ext cx="6422572" cy="525236"/>
          </a:xfrm>
        </p:spPr>
        <p:txBody>
          <a:bodyPr>
            <a:normAutofit/>
          </a:bodyPr>
          <a:lstStyle>
            <a:lvl1pPr algn="l">
              <a:defRPr sz="2400" b="0">
                <a:latin typeface="Tahoma" pitchFamily="34" charset="0"/>
                <a:ea typeface="Tahoma" pitchFamily="34" charset="0"/>
                <a:cs typeface="Tahoma" pitchFamily="34" charset="0"/>
              </a:defRPr>
            </a:lvl1pPr>
          </a:lstStyle>
          <a:p>
            <a:r>
              <a:rPr lang="en-US" dirty="0"/>
              <a:t>Program Name (Acronym)</a:t>
            </a:r>
          </a:p>
        </p:txBody>
      </p:sp>
      <p:pic>
        <p:nvPicPr>
          <p:cNvPr id="35" name="Picture 3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84414" y="130207"/>
            <a:ext cx="1085438" cy="655071"/>
          </a:xfrm>
          <a:prstGeom prst="rect">
            <a:avLst/>
          </a:prstGeom>
        </p:spPr>
      </p:pic>
      <p:cxnSp>
        <p:nvCxnSpPr>
          <p:cNvPr id="42" name="Straight Connector 41"/>
          <p:cNvCxnSpPr/>
          <p:nvPr userDrawn="1"/>
        </p:nvCxnSpPr>
        <p:spPr bwMode="auto">
          <a:xfrm>
            <a:off x="0" y="3825875"/>
            <a:ext cx="9144000" cy="0"/>
          </a:xfrm>
          <a:prstGeom prst="line">
            <a:avLst/>
          </a:prstGeom>
          <a:noFill/>
          <a:ln w="22225">
            <a:solidFill>
              <a:schemeClr val="tx1"/>
            </a:solidFill>
            <a:round/>
            <a:headEnd/>
            <a:tailEnd/>
          </a:ln>
          <a:extLst>
            <a:ext uri="{909E8E84-426E-40DD-AFC4-6F175D3DCCD1}">
              <a14:hiddenFill xmlns:a14="http://schemas.microsoft.com/office/drawing/2010/main">
                <a:noFill/>
              </a14:hiddenFill>
            </a:ext>
          </a:extLst>
        </p:spPr>
      </p:cxnSp>
      <p:cxnSp>
        <p:nvCxnSpPr>
          <p:cNvPr id="47" name="Straight Connector 46"/>
          <p:cNvCxnSpPr/>
          <p:nvPr userDrawn="1"/>
        </p:nvCxnSpPr>
        <p:spPr bwMode="auto">
          <a:xfrm>
            <a:off x="4572000" y="1355726"/>
            <a:ext cx="0" cy="5070474"/>
          </a:xfrm>
          <a:prstGeom prst="line">
            <a:avLst/>
          </a:prstGeom>
          <a:noFill/>
          <a:ln w="22225">
            <a:solidFill>
              <a:schemeClr val="tx1"/>
            </a:solidFill>
            <a:round/>
            <a:headEnd/>
            <a:tailEnd/>
          </a:ln>
          <a:extLst>
            <a:ext uri="{909E8E84-426E-40DD-AFC4-6F175D3DCCD1}">
              <a14:hiddenFill xmlns:a14="http://schemas.microsoft.com/office/drawing/2010/main">
                <a:noFill/>
              </a14:hiddenFill>
            </a:ext>
          </a:extLst>
        </p:spPr>
      </p:cxnSp>
      <p:sp>
        <p:nvSpPr>
          <p:cNvPr id="7" name="Content Placeholder 6"/>
          <p:cNvSpPr>
            <a:spLocks noGrp="1"/>
          </p:cNvSpPr>
          <p:nvPr userDrawn="1">
            <p:ph sz="quarter" idx="24" hasCustomPrompt="1"/>
          </p:nvPr>
        </p:nvSpPr>
        <p:spPr>
          <a:xfrm>
            <a:off x="195263" y="1642361"/>
            <a:ext cx="4283604" cy="2155469"/>
          </a:xfrm>
        </p:spPr>
        <p:txBody>
          <a:bodyPr/>
          <a:lstStyle>
            <a:lvl1pPr marL="169863" indent="-169863">
              <a:buFont typeface="Arial" pitchFamily="34" charset="0"/>
              <a:buChar char="•"/>
              <a:defRPr sz="1200"/>
            </a:lvl1pPr>
            <a:lvl2pPr marL="347663" indent="-177800">
              <a:defRPr sz="1000"/>
            </a:lvl2pPr>
            <a:lvl3pPr marL="515938" indent="-168275">
              <a:defRPr sz="900"/>
            </a:lvl3pPr>
            <a:lvl4pPr marL="685800" indent="-169863">
              <a:defRPr sz="900"/>
            </a:lvl4pPr>
            <a:lvl5pPr marL="855663" indent="-169863">
              <a:defRPr sz="900"/>
            </a:lvl5pPr>
          </a:lstStyle>
          <a:p>
            <a:pPr lvl="0"/>
            <a:r>
              <a:rPr lang="en-US" dirty="0"/>
              <a:t>Insert text, images, and/or charts here</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7" name="Content Placeholder 6"/>
          <p:cNvSpPr>
            <a:spLocks noGrp="1"/>
          </p:cNvSpPr>
          <p:nvPr userDrawn="1">
            <p:ph sz="quarter" idx="25" hasCustomPrompt="1"/>
          </p:nvPr>
        </p:nvSpPr>
        <p:spPr>
          <a:xfrm>
            <a:off x="195263" y="4120863"/>
            <a:ext cx="4283604" cy="2432337"/>
          </a:xfrm>
        </p:spPr>
        <p:txBody>
          <a:bodyPr/>
          <a:lstStyle>
            <a:lvl1pPr marL="169863" indent="-169863">
              <a:buFont typeface="Arial" pitchFamily="34" charset="0"/>
              <a:buChar char="•"/>
              <a:defRPr sz="1200"/>
            </a:lvl1pPr>
            <a:lvl2pPr marL="347663" indent="-177800">
              <a:defRPr sz="1000"/>
            </a:lvl2pPr>
            <a:lvl3pPr marL="515938" indent="-168275">
              <a:defRPr sz="900"/>
            </a:lvl3pPr>
            <a:lvl4pPr marL="685800" indent="-169863">
              <a:defRPr sz="900"/>
            </a:lvl4pPr>
            <a:lvl5pPr marL="855663" indent="-169863">
              <a:defRPr sz="9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8" name="Content Placeholder 6"/>
          <p:cNvSpPr>
            <a:spLocks noGrp="1"/>
          </p:cNvSpPr>
          <p:nvPr userDrawn="1">
            <p:ph sz="quarter" idx="26" hasCustomPrompt="1"/>
          </p:nvPr>
        </p:nvSpPr>
        <p:spPr>
          <a:xfrm>
            <a:off x="4707996" y="1642361"/>
            <a:ext cx="4283604" cy="2155469"/>
          </a:xfrm>
        </p:spPr>
        <p:txBody>
          <a:bodyPr/>
          <a:lstStyle>
            <a:lvl1pPr marL="171450" indent="-171450">
              <a:buFont typeface="Arial" pitchFamily="34" charset="0"/>
              <a:buChar char="•"/>
              <a:defRPr sz="1200"/>
            </a:lvl1pPr>
            <a:lvl2pPr marL="347663" indent="-177800">
              <a:defRPr sz="1000"/>
            </a:lvl2pPr>
            <a:lvl3pPr marL="515938" indent="-168275">
              <a:defRPr sz="900"/>
            </a:lvl3pPr>
            <a:lvl4pPr marL="685800" indent="-169863">
              <a:defRPr sz="900"/>
            </a:lvl4pPr>
            <a:lvl5pPr marL="855663" indent="-169863">
              <a:defRPr sz="900"/>
            </a:lvl5pPr>
          </a:lstStyle>
          <a:p>
            <a:pPr marL="171450" indent="-171450">
              <a:buFont typeface="Arial" pitchFamily="34" charset="0"/>
              <a:buChar char="•"/>
            </a:pPr>
            <a:r>
              <a:rPr lang="en-US" sz="1200" dirty="0">
                <a:latin typeface="Tahoma" pitchFamily="34" charset="0"/>
                <a:ea typeface="Tahoma" pitchFamily="34" charset="0"/>
                <a:cs typeface="Tahoma" pitchFamily="34" charset="0"/>
              </a:rPr>
              <a:t>Date started - Planned end - Upcoming key decision - Transition partners - Technical risk</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userDrawn="1">
            <p:ph type="body" sz="quarter" idx="27" hasCustomPrompt="1"/>
          </p:nvPr>
        </p:nvSpPr>
        <p:spPr>
          <a:xfrm>
            <a:off x="4684411" y="4332529"/>
            <a:ext cx="2444522" cy="2220671"/>
          </a:xfrm>
        </p:spPr>
        <p:txBody>
          <a:bodyPr/>
          <a:lstStyle>
            <a:lvl1pPr marL="169863" indent="-169863">
              <a:lnSpc>
                <a:spcPct val="100000"/>
              </a:lnSpc>
              <a:spcBef>
                <a:spcPts val="288"/>
              </a:spcBef>
              <a:defRPr sz="1000" baseline="0"/>
            </a:lvl1pPr>
          </a:lstStyle>
          <a:p>
            <a:pPr lvl="0"/>
            <a:r>
              <a:rPr lang="en-US" dirty="0"/>
              <a:t>Click to add performers</a:t>
            </a:r>
          </a:p>
        </p:txBody>
      </p:sp>
      <p:sp>
        <p:nvSpPr>
          <p:cNvPr id="33" name="Text Placeholder 4"/>
          <p:cNvSpPr>
            <a:spLocks noGrp="1"/>
          </p:cNvSpPr>
          <p:nvPr userDrawn="1">
            <p:ph type="body" sz="quarter" idx="28" hasCustomPrompt="1"/>
          </p:nvPr>
        </p:nvSpPr>
        <p:spPr>
          <a:xfrm>
            <a:off x="7128933" y="4332529"/>
            <a:ext cx="1962887" cy="2220686"/>
          </a:xfrm>
        </p:spPr>
        <p:txBody>
          <a:bodyPr/>
          <a:lstStyle>
            <a:lvl1pPr marL="169863" indent="-169863">
              <a:lnSpc>
                <a:spcPct val="100000"/>
              </a:lnSpc>
              <a:spcBef>
                <a:spcPts val="288"/>
              </a:spcBef>
              <a:defRPr sz="1000" baseline="0"/>
            </a:lvl1pPr>
          </a:lstStyle>
          <a:p>
            <a:pPr lvl="0"/>
            <a:r>
              <a:rPr lang="en-US" dirty="0"/>
              <a:t>Click to add locations</a:t>
            </a:r>
          </a:p>
        </p:txBody>
      </p:sp>
      <p:sp>
        <p:nvSpPr>
          <p:cNvPr id="36" name="Rectangle 35"/>
          <p:cNvSpPr/>
          <p:nvPr userDrawn="1"/>
        </p:nvSpPr>
        <p:spPr>
          <a:xfrm>
            <a:off x="4684412" y="4103929"/>
            <a:ext cx="4407408" cy="2286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tabLst>
                <a:tab pos="2455863" algn="l"/>
              </a:tabLst>
            </a:pPr>
            <a:r>
              <a:rPr lang="en-US" sz="1000" dirty="0">
                <a:solidFill>
                  <a:prstClr val="white"/>
                </a:solidFill>
                <a:ea typeface="Tahoma" pitchFamily="34" charset="0"/>
                <a:cs typeface="Tahoma" pitchFamily="34" charset="0"/>
              </a:rPr>
              <a:t>PERFORMER:	</a:t>
            </a:r>
          </a:p>
        </p:txBody>
      </p:sp>
      <p:sp>
        <p:nvSpPr>
          <p:cNvPr id="39" name="TextBox 38"/>
          <p:cNvSpPr txBox="1"/>
          <p:nvPr userDrawn="1"/>
        </p:nvSpPr>
        <p:spPr>
          <a:xfrm>
            <a:off x="6141092" y="3843864"/>
            <a:ext cx="1614788"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PERFORMERS</a:t>
            </a:r>
          </a:p>
        </p:txBody>
      </p:sp>
      <p:sp>
        <p:nvSpPr>
          <p:cNvPr id="8" name="Rectangle 7"/>
          <p:cNvSpPr/>
          <p:nvPr userDrawn="1"/>
        </p:nvSpPr>
        <p:spPr>
          <a:xfrm>
            <a:off x="7128933" y="4095462"/>
            <a:ext cx="838691" cy="246221"/>
          </a:xfrm>
          <a:prstGeom prst="rect">
            <a:avLst/>
          </a:prstGeom>
        </p:spPr>
        <p:txBody>
          <a:bodyPr wrap="none">
            <a:spAutoFit/>
          </a:bodyPr>
          <a:lstStyle/>
          <a:p>
            <a:pPr>
              <a:tabLst>
                <a:tab pos="2455863" algn="l"/>
              </a:tabLst>
              <a:defRPr/>
            </a:pPr>
            <a:r>
              <a:rPr lang="en-US" sz="1000" dirty="0">
                <a:solidFill>
                  <a:prstClr val="white"/>
                </a:solidFill>
                <a:ea typeface="Tahoma" pitchFamily="34" charset="0"/>
                <a:cs typeface="Tahoma" pitchFamily="34" charset="0"/>
              </a:rPr>
              <a:t>LOCATION:</a:t>
            </a:r>
          </a:p>
        </p:txBody>
      </p:sp>
      <p:sp>
        <p:nvSpPr>
          <p:cNvPr id="49" name="Text Placeholder 39"/>
          <p:cNvSpPr>
            <a:spLocks noGrp="1"/>
          </p:cNvSpPr>
          <p:nvPr userDrawn="1">
            <p:ph type="body" sz="quarter" idx="36" hasCustomPrompt="1"/>
          </p:nvPr>
        </p:nvSpPr>
        <p:spPr>
          <a:xfrm>
            <a:off x="6848323" y="858973"/>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0.000</a:t>
            </a:r>
          </a:p>
        </p:txBody>
      </p:sp>
      <p:sp>
        <p:nvSpPr>
          <p:cNvPr id="50" name="Text Placeholder 39"/>
          <p:cNvSpPr>
            <a:spLocks noGrp="1"/>
          </p:cNvSpPr>
          <p:nvPr userDrawn="1">
            <p:ph type="body" sz="quarter" idx="37" hasCustomPrompt="1"/>
          </p:nvPr>
        </p:nvSpPr>
        <p:spPr>
          <a:xfrm>
            <a:off x="7579965" y="858973"/>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0.000</a:t>
            </a:r>
          </a:p>
        </p:txBody>
      </p:sp>
      <p:sp>
        <p:nvSpPr>
          <p:cNvPr id="51" name="Text Placeholder 39"/>
          <p:cNvSpPr>
            <a:spLocks noGrp="1"/>
          </p:cNvSpPr>
          <p:nvPr userDrawn="1">
            <p:ph type="body" sz="quarter" idx="38" hasCustomPrompt="1"/>
          </p:nvPr>
        </p:nvSpPr>
        <p:spPr>
          <a:xfrm>
            <a:off x="8314267" y="858973"/>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0.000</a:t>
            </a:r>
          </a:p>
        </p:txBody>
      </p:sp>
      <p:sp>
        <p:nvSpPr>
          <p:cNvPr id="52" name="Text Placeholder 39"/>
          <p:cNvSpPr>
            <a:spLocks noGrp="1"/>
          </p:cNvSpPr>
          <p:nvPr userDrawn="1">
            <p:ph type="body" sz="quarter" idx="39" hasCustomPrompt="1"/>
          </p:nvPr>
        </p:nvSpPr>
        <p:spPr>
          <a:xfrm>
            <a:off x="6114145" y="858973"/>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a:t>
            </a:r>
          </a:p>
        </p:txBody>
      </p:sp>
      <p:cxnSp>
        <p:nvCxnSpPr>
          <p:cNvPr id="41" name="Straight Connector 40"/>
          <p:cNvCxnSpPr/>
          <p:nvPr userDrawn="1"/>
        </p:nvCxnSpPr>
        <p:spPr bwMode="auto">
          <a:xfrm>
            <a:off x="0" y="1355726"/>
            <a:ext cx="9144000" cy="0"/>
          </a:xfrm>
          <a:prstGeom prst="line">
            <a:avLst/>
          </a:prstGeom>
          <a:noFill/>
          <a:ln w="22225">
            <a:solidFill>
              <a:schemeClr val="tx1"/>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245901759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DIRO_Update_Concept_1 PE">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pPr>
              <a:defRPr/>
            </a:pPr>
            <a:r>
              <a:rPr lang="en-US"/>
              <a:t>DARPA-BAA-14-62    ICONS  </a:t>
            </a:r>
            <a:endParaRPr lang="en-US" dirty="0"/>
          </a:p>
        </p:txBody>
      </p:sp>
      <p:sp>
        <p:nvSpPr>
          <p:cNvPr id="4" name="Slide Number Placeholder 3"/>
          <p:cNvSpPr>
            <a:spLocks noGrp="1"/>
          </p:cNvSpPr>
          <p:nvPr>
            <p:ph type="sldNum" sz="quarter" idx="11"/>
          </p:nvPr>
        </p:nvSpPr>
        <p:spPr/>
        <p:txBody>
          <a:bodyPr/>
          <a:lstStyle/>
          <a:p>
            <a:pPr>
              <a:defRPr/>
            </a:pPr>
            <a:fld id="{231CC523-8BC6-4921-807A-66BD262F34AB}" type="slidenum">
              <a:rPr lang="en-US" smtClean="0"/>
              <a:pPr>
                <a:defRPr/>
              </a:pPr>
              <a:t>‹#›</a:t>
            </a:fld>
            <a:endParaRPr lang="en-US"/>
          </a:p>
        </p:txBody>
      </p:sp>
      <p:sp>
        <p:nvSpPr>
          <p:cNvPr id="13" name="TextBox 12"/>
          <p:cNvSpPr txBox="1"/>
          <p:nvPr userDrawn="1"/>
        </p:nvSpPr>
        <p:spPr>
          <a:xfrm>
            <a:off x="5591173" y="3843864"/>
            <a:ext cx="2714627"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DIRO UPDATE/ISSUES</a:t>
            </a:r>
          </a:p>
        </p:txBody>
      </p:sp>
      <p:sp>
        <p:nvSpPr>
          <p:cNvPr id="16" name="Title 1"/>
          <p:cNvSpPr>
            <a:spLocks noGrp="1"/>
          </p:cNvSpPr>
          <p:nvPr>
            <p:ph type="ctrTitle" hasCustomPrompt="1"/>
          </p:nvPr>
        </p:nvSpPr>
        <p:spPr>
          <a:xfrm>
            <a:off x="1619250" y="76202"/>
            <a:ext cx="6422572" cy="579062"/>
          </a:xfrm>
        </p:spPr>
        <p:txBody>
          <a:bodyPr anchor="b">
            <a:noAutofit/>
          </a:bodyPr>
          <a:lstStyle>
            <a:lvl1pPr algn="l">
              <a:lnSpc>
                <a:spcPct val="100000"/>
              </a:lnSpc>
              <a:defRPr sz="2000" b="0">
                <a:latin typeface="Tahoma" pitchFamily="34" charset="0"/>
                <a:ea typeface="Tahoma" pitchFamily="34" charset="0"/>
                <a:cs typeface="Tahoma" pitchFamily="34" charset="0"/>
              </a:defRPr>
            </a:lvl1pPr>
          </a:lstStyle>
          <a:p>
            <a:r>
              <a:rPr lang="en-US" dirty="0"/>
              <a:t>Program Name (Acronym)</a:t>
            </a:r>
          </a:p>
        </p:txBody>
      </p:sp>
      <p:sp>
        <p:nvSpPr>
          <p:cNvPr id="29" name="Text Placeholder 4"/>
          <p:cNvSpPr>
            <a:spLocks noGrp="1"/>
          </p:cNvSpPr>
          <p:nvPr>
            <p:ph type="body" sz="quarter" idx="24" hasCustomPrompt="1"/>
          </p:nvPr>
        </p:nvSpPr>
        <p:spPr>
          <a:xfrm>
            <a:off x="1619250" y="587526"/>
            <a:ext cx="6421587" cy="390885"/>
          </a:xfrm>
        </p:spPr>
        <p:txBody>
          <a:bodyPr/>
          <a:lstStyle>
            <a:lvl1pPr marL="342900" marR="0" indent="-342900" algn="l" defTabSz="914400" rtl="0" eaLnBrk="1" fontAlgn="auto" latinLnBrk="0" hangingPunct="1">
              <a:lnSpc>
                <a:spcPct val="100000"/>
              </a:lnSpc>
              <a:spcBef>
                <a:spcPct val="20000"/>
              </a:spcBef>
              <a:spcAft>
                <a:spcPts val="0"/>
              </a:spcAft>
              <a:buClrTx/>
              <a:buSzTx/>
              <a:buFont typeface="Arial" pitchFamily="34" charset="0"/>
              <a:buNone/>
              <a:tabLst/>
              <a:defRPr sz="1800"/>
            </a:lvl1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lang="en-US" dirty="0"/>
              <a:t>PM / Office</a:t>
            </a:r>
          </a:p>
        </p:txBody>
      </p:sp>
      <p:sp>
        <p:nvSpPr>
          <p:cNvPr id="30" name="Rectangle 29"/>
          <p:cNvSpPr/>
          <p:nvPr userDrawn="1"/>
        </p:nvSpPr>
        <p:spPr>
          <a:xfrm>
            <a:off x="8041821" y="76201"/>
            <a:ext cx="949779" cy="51979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1" name="TextBox 30"/>
          <p:cNvSpPr txBox="1"/>
          <p:nvPr userDrawn="1"/>
        </p:nvSpPr>
        <p:spPr>
          <a:xfrm>
            <a:off x="8041822" y="197126"/>
            <a:ext cx="949780" cy="261610"/>
          </a:xfrm>
          <a:prstGeom prst="rect">
            <a:avLst/>
          </a:prstGeom>
          <a:noFill/>
        </p:spPr>
        <p:txBody>
          <a:bodyPr wrap="square" rtlCol="0">
            <a:spAutoFit/>
          </a:bodyPr>
          <a:lstStyle/>
          <a:p>
            <a:pPr algn="ctr"/>
            <a:r>
              <a:rPr lang="en-US" sz="1100" dirty="0">
                <a:solidFill>
                  <a:prstClr val="black"/>
                </a:solidFill>
                <a:ea typeface="Tahoma" pitchFamily="34" charset="0"/>
                <a:cs typeface="Tahoma" pitchFamily="34" charset="0"/>
              </a:rPr>
              <a:t>Concept</a:t>
            </a:r>
          </a:p>
        </p:txBody>
      </p:sp>
      <p:pic>
        <p:nvPicPr>
          <p:cNvPr id="33" name="Picture 3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84414" y="130207"/>
            <a:ext cx="1085438" cy="655071"/>
          </a:xfrm>
          <a:prstGeom prst="rect">
            <a:avLst/>
          </a:prstGeom>
        </p:spPr>
      </p:pic>
      <p:sp>
        <p:nvSpPr>
          <p:cNvPr id="35" name="TextBox 34"/>
          <p:cNvSpPr txBox="1"/>
          <p:nvPr userDrawn="1"/>
        </p:nvSpPr>
        <p:spPr>
          <a:xfrm>
            <a:off x="28578" y="1100945"/>
            <a:ext cx="623887" cy="246221"/>
          </a:xfrm>
          <a:prstGeom prst="rect">
            <a:avLst/>
          </a:prstGeom>
          <a:noFill/>
        </p:spPr>
        <p:txBody>
          <a:bodyPr wrap="square" rtlCol="0">
            <a:spAutoFit/>
          </a:bodyPr>
          <a:lstStyle/>
          <a:p>
            <a:r>
              <a:rPr lang="en-US" sz="1000" dirty="0">
                <a:solidFill>
                  <a:prstClr val="black"/>
                </a:solidFill>
              </a:rPr>
              <a:t>PE:</a:t>
            </a:r>
          </a:p>
        </p:txBody>
      </p:sp>
      <p:sp>
        <p:nvSpPr>
          <p:cNvPr id="37" name="TextBox 36"/>
          <p:cNvSpPr txBox="1"/>
          <p:nvPr userDrawn="1"/>
        </p:nvSpPr>
        <p:spPr>
          <a:xfrm>
            <a:off x="1044045" y="1100945"/>
            <a:ext cx="1204913" cy="246221"/>
          </a:xfrm>
          <a:prstGeom prst="rect">
            <a:avLst/>
          </a:prstGeom>
          <a:noFill/>
        </p:spPr>
        <p:txBody>
          <a:bodyPr wrap="square" rtlCol="0">
            <a:spAutoFit/>
          </a:bodyPr>
          <a:lstStyle/>
          <a:p>
            <a:r>
              <a:rPr lang="en-US" sz="1000" dirty="0">
                <a:solidFill>
                  <a:prstClr val="black"/>
                </a:solidFill>
              </a:rPr>
              <a:t>PROJECT:</a:t>
            </a:r>
          </a:p>
        </p:txBody>
      </p:sp>
      <p:sp>
        <p:nvSpPr>
          <p:cNvPr id="38" name="TextBox 37"/>
          <p:cNvSpPr txBox="1"/>
          <p:nvPr userDrawn="1"/>
        </p:nvSpPr>
        <p:spPr>
          <a:xfrm>
            <a:off x="2257426" y="1100945"/>
            <a:ext cx="1204913" cy="246221"/>
          </a:xfrm>
          <a:prstGeom prst="rect">
            <a:avLst/>
          </a:prstGeom>
          <a:noFill/>
        </p:spPr>
        <p:txBody>
          <a:bodyPr wrap="square" rtlCol="0">
            <a:spAutoFit/>
          </a:bodyPr>
          <a:lstStyle/>
          <a:p>
            <a:r>
              <a:rPr lang="en-US" sz="1000" dirty="0">
                <a:solidFill>
                  <a:prstClr val="black"/>
                </a:solidFill>
              </a:rPr>
              <a:t>RDDS PG #:</a:t>
            </a:r>
          </a:p>
        </p:txBody>
      </p:sp>
      <p:sp>
        <p:nvSpPr>
          <p:cNvPr id="39" name="Text Placeholder 2"/>
          <p:cNvSpPr>
            <a:spLocks noGrp="1"/>
          </p:cNvSpPr>
          <p:nvPr>
            <p:ph type="body" sz="quarter" idx="21" hasCustomPrompt="1"/>
          </p:nvPr>
        </p:nvSpPr>
        <p:spPr>
          <a:xfrm>
            <a:off x="280457" y="1100945"/>
            <a:ext cx="744007" cy="246888"/>
          </a:xfrm>
          <a:noFill/>
        </p:spPr>
        <p:txBody>
          <a:bodyPr wrap="square" lIns="45720" rtlCol="0">
            <a:spAutoFit/>
          </a:bodyPr>
          <a:lstStyle>
            <a:lvl1pPr>
              <a:defRPr lang="en-US" sz="1000" dirty="0">
                <a:latin typeface="+mn-lt"/>
                <a:cs typeface="+mn-cs"/>
              </a:defRPr>
            </a:lvl1pPr>
          </a:lstStyle>
          <a:p>
            <a:pPr marL="0" lvl="0"/>
            <a:r>
              <a:rPr lang="en-US" dirty="0"/>
              <a:t>-</a:t>
            </a:r>
          </a:p>
        </p:txBody>
      </p:sp>
      <p:sp>
        <p:nvSpPr>
          <p:cNvPr id="40" name="Text Placeholder 2"/>
          <p:cNvSpPr>
            <a:spLocks noGrp="1"/>
          </p:cNvSpPr>
          <p:nvPr>
            <p:ph type="body" sz="quarter" idx="22" hasCustomPrompt="1"/>
          </p:nvPr>
        </p:nvSpPr>
        <p:spPr>
          <a:xfrm>
            <a:off x="1679074" y="1100945"/>
            <a:ext cx="502149" cy="246221"/>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5720" tIns="45720" rIns="91440" bIns="45720" numCol="1" rtlCol="0" anchor="t" anchorCtr="0" compatLnSpc="1">
            <a:prstTxWarp prst="textNoShape">
              <a:avLst/>
            </a:prstTxWarp>
            <a:spAutoFit/>
          </a:bodyPr>
          <a:lstStyle>
            <a:lvl1pPr>
              <a:defRPr lang="en-US" sz="1000" dirty="0">
                <a:latin typeface="+mn-lt"/>
                <a:cs typeface="+mn-cs"/>
              </a:defRPr>
            </a:lvl1pPr>
          </a:lstStyle>
          <a:p>
            <a:pPr marL="0" lvl="0"/>
            <a:r>
              <a:rPr lang="en-US" dirty="0"/>
              <a:t>-</a:t>
            </a:r>
          </a:p>
        </p:txBody>
      </p:sp>
      <p:sp>
        <p:nvSpPr>
          <p:cNvPr id="41" name="Text Placeholder 2"/>
          <p:cNvSpPr>
            <a:spLocks noGrp="1"/>
          </p:cNvSpPr>
          <p:nvPr>
            <p:ph type="body" sz="quarter" idx="23" hasCustomPrompt="1"/>
          </p:nvPr>
        </p:nvSpPr>
        <p:spPr>
          <a:xfrm>
            <a:off x="3022598" y="1100945"/>
            <a:ext cx="1040343" cy="246221"/>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5720" tIns="45720" rIns="91440" bIns="45720" numCol="1" rtlCol="0" anchor="t" anchorCtr="0" compatLnSpc="1">
            <a:prstTxWarp prst="textNoShape">
              <a:avLst/>
            </a:prstTxWarp>
            <a:spAutoFit/>
          </a:bodyPr>
          <a:lstStyle>
            <a:lvl1pPr>
              <a:defRPr lang="en-US" sz="1000" dirty="0">
                <a:latin typeface="+mn-lt"/>
                <a:cs typeface="+mn-cs"/>
              </a:defRPr>
            </a:lvl1pPr>
          </a:lstStyle>
          <a:p>
            <a:pPr marL="0" lvl="0"/>
            <a:r>
              <a:rPr lang="en-US" dirty="0"/>
              <a:t>-</a:t>
            </a:r>
          </a:p>
        </p:txBody>
      </p:sp>
      <p:sp>
        <p:nvSpPr>
          <p:cNvPr id="42" name="Text Placeholder 39"/>
          <p:cNvSpPr>
            <a:spLocks noGrp="1"/>
          </p:cNvSpPr>
          <p:nvPr>
            <p:ph type="body" sz="quarter" idx="15" hasCustomPrompt="1"/>
          </p:nvPr>
        </p:nvSpPr>
        <p:spPr>
          <a:xfrm>
            <a:off x="6839980" y="1100945"/>
            <a:ext cx="731520" cy="246888"/>
          </a:xfrm>
          <a:noFill/>
        </p:spPr>
        <p:txBody>
          <a:bodyPr wrap="square" rtlCol="0">
            <a:spAutoFit/>
          </a:bodyPr>
          <a:lstStyle>
            <a:lvl1pPr algn="ctr">
              <a:defRPr lang="en-US" sz="1000" dirty="0">
                <a:latin typeface="+mn-lt"/>
                <a:cs typeface="+mn-cs"/>
              </a:defRPr>
            </a:lvl1pPr>
          </a:lstStyle>
          <a:p>
            <a:pPr marL="0" lvl="0"/>
            <a:r>
              <a:rPr lang="en-US" dirty="0"/>
              <a:t>0.000</a:t>
            </a:r>
          </a:p>
        </p:txBody>
      </p:sp>
      <p:sp>
        <p:nvSpPr>
          <p:cNvPr id="43" name="Text Placeholder 39"/>
          <p:cNvSpPr>
            <a:spLocks noGrp="1"/>
          </p:cNvSpPr>
          <p:nvPr>
            <p:ph type="body" sz="quarter" idx="29" hasCustomPrompt="1"/>
          </p:nvPr>
        </p:nvSpPr>
        <p:spPr>
          <a:xfrm>
            <a:off x="7572256" y="1100945"/>
            <a:ext cx="731520" cy="246888"/>
          </a:xfrm>
          <a:noFill/>
        </p:spPr>
        <p:txBody>
          <a:bodyPr wrap="square" rtlCol="0">
            <a:spAutoFit/>
          </a:bodyPr>
          <a:lstStyle>
            <a:lvl1pPr algn="ctr">
              <a:defRPr lang="en-US" sz="1000" dirty="0">
                <a:latin typeface="+mn-lt"/>
                <a:cs typeface="+mn-cs"/>
              </a:defRPr>
            </a:lvl1pPr>
          </a:lstStyle>
          <a:p>
            <a:pPr marL="0" lvl="0"/>
            <a:r>
              <a:rPr lang="en-US" dirty="0"/>
              <a:t>0.000</a:t>
            </a:r>
          </a:p>
        </p:txBody>
      </p:sp>
      <p:sp>
        <p:nvSpPr>
          <p:cNvPr id="44" name="Text Placeholder 39"/>
          <p:cNvSpPr>
            <a:spLocks noGrp="1"/>
          </p:cNvSpPr>
          <p:nvPr>
            <p:ph type="body" sz="quarter" idx="30" hasCustomPrompt="1"/>
          </p:nvPr>
        </p:nvSpPr>
        <p:spPr>
          <a:xfrm>
            <a:off x="8309850" y="1100945"/>
            <a:ext cx="731520" cy="246888"/>
          </a:xfrm>
          <a:noFill/>
        </p:spPr>
        <p:txBody>
          <a:bodyPr wrap="square" rtlCol="0">
            <a:spAutoFit/>
          </a:bodyPr>
          <a:lstStyle>
            <a:lvl1pPr algn="ctr">
              <a:defRPr lang="en-US" sz="1000" dirty="0">
                <a:latin typeface="+mn-lt"/>
                <a:cs typeface="+mn-cs"/>
              </a:defRPr>
            </a:lvl1pPr>
          </a:lstStyle>
          <a:p>
            <a:pPr marL="0" lvl="0"/>
            <a:r>
              <a:rPr lang="en-US" dirty="0"/>
              <a:t>0.000</a:t>
            </a:r>
          </a:p>
        </p:txBody>
      </p:sp>
      <p:sp>
        <p:nvSpPr>
          <p:cNvPr id="45" name="TextBox 44"/>
          <p:cNvSpPr txBox="1"/>
          <p:nvPr userDrawn="1"/>
        </p:nvSpPr>
        <p:spPr>
          <a:xfrm>
            <a:off x="8309850" y="880703"/>
            <a:ext cx="731520" cy="246221"/>
          </a:xfrm>
          <a:prstGeom prst="rect">
            <a:avLst/>
          </a:prstGeom>
          <a:noFill/>
        </p:spPr>
        <p:txBody>
          <a:bodyPr wrap="square" rtlCol="0">
            <a:spAutoFit/>
          </a:bodyPr>
          <a:lstStyle>
            <a:defPPr>
              <a:defRPr lang="en-US"/>
            </a:defPPr>
            <a:lvl1pPr>
              <a:defRPr sz="1000"/>
            </a:lvl1pPr>
          </a:lstStyle>
          <a:p>
            <a:pPr algn="ctr"/>
            <a:r>
              <a:rPr lang="en-US" dirty="0">
                <a:solidFill>
                  <a:prstClr val="black"/>
                </a:solidFill>
              </a:rPr>
              <a:t>FY13</a:t>
            </a:r>
          </a:p>
        </p:txBody>
      </p:sp>
      <p:sp>
        <p:nvSpPr>
          <p:cNvPr id="46" name="TextBox 45"/>
          <p:cNvSpPr txBox="1"/>
          <p:nvPr userDrawn="1"/>
        </p:nvSpPr>
        <p:spPr>
          <a:xfrm>
            <a:off x="7576244" y="880703"/>
            <a:ext cx="731520" cy="246221"/>
          </a:xfrm>
          <a:prstGeom prst="rect">
            <a:avLst/>
          </a:prstGeom>
          <a:noFill/>
        </p:spPr>
        <p:txBody>
          <a:bodyPr wrap="square" rtlCol="0">
            <a:spAutoFit/>
          </a:bodyPr>
          <a:lstStyle>
            <a:defPPr>
              <a:defRPr lang="en-US"/>
            </a:defPPr>
            <a:lvl1pPr>
              <a:defRPr sz="1000"/>
            </a:lvl1pPr>
          </a:lstStyle>
          <a:p>
            <a:pPr algn="ctr"/>
            <a:r>
              <a:rPr lang="en-US" dirty="0">
                <a:solidFill>
                  <a:prstClr val="black"/>
                </a:solidFill>
              </a:rPr>
              <a:t>FY12</a:t>
            </a:r>
          </a:p>
        </p:txBody>
      </p:sp>
      <p:sp>
        <p:nvSpPr>
          <p:cNvPr id="47" name="TextBox 46"/>
          <p:cNvSpPr txBox="1"/>
          <p:nvPr userDrawn="1"/>
        </p:nvSpPr>
        <p:spPr>
          <a:xfrm>
            <a:off x="6842638" y="880703"/>
            <a:ext cx="731520" cy="246221"/>
          </a:xfrm>
          <a:prstGeom prst="rect">
            <a:avLst/>
          </a:prstGeom>
          <a:noFill/>
        </p:spPr>
        <p:txBody>
          <a:bodyPr wrap="square" rtlCol="0">
            <a:spAutoFit/>
          </a:bodyPr>
          <a:lstStyle>
            <a:defPPr>
              <a:defRPr lang="en-US"/>
            </a:defPPr>
            <a:lvl1pPr>
              <a:defRPr sz="1000"/>
            </a:lvl1pPr>
          </a:lstStyle>
          <a:p>
            <a:pPr algn="ctr"/>
            <a:r>
              <a:rPr lang="en-US" dirty="0">
                <a:solidFill>
                  <a:prstClr val="black"/>
                </a:solidFill>
              </a:rPr>
              <a:t>FY11</a:t>
            </a:r>
          </a:p>
        </p:txBody>
      </p:sp>
      <p:sp>
        <p:nvSpPr>
          <p:cNvPr id="48" name="TextBox 47"/>
          <p:cNvSpPr txBox="1"/>
          <p:nvPr userDrawn="1"/>
        </p:nvSpPr>
        <p:spPr>
          <a:xfrm>
            <a:off x="900113" y="1363189"/>
            <a:ext cx="2714627"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PROGRAM OVERVIEW</a:t>
            </a:r>
          </a:p>
        </p:txBody>
      </p:sp>
      <p:sp>
        <p:nvSpPr>
          <p:cNvPr id="49" name="TextBox 48"/>
          <p:cNvSpPr txBox="1"/>
          <p:nvPr userDrawn="1"/>
        </p:nvSpPr>
        <p:spPr>
          <a:xfrm>
            <a:off x="5591173" y="1365362"/>
            <a:ext cx="2714627"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PROGRAM STATUS</a:t>
            </a:r>
          </a:p>
        </p:txBody>
      </p:sp>
      <p:sp>
        <p:nvSpPr>
          <p:cNvPr id="50" name="TextBox 49"/>
          <p:cNvSpPr txBox="1"/>
          <p:nvPr userDrawn="1"/>
        </p:nvSpPr>
        <p:spPr>
          <a:xfrm>
            <a:off x="255985" y="3843864"/>
            <a:ext cx="4002883"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CAPABILITY OBJECTIVE/GOAL</a:t>
            </a:r>
          </a:p>
        </p:txBody>
      </p:sp>
      <p:cxnSp>
        <p:nvCxnSpPr>
          <p:cNvPr id="52" name="Straight Connector 51"/>
          <p:cNvCxnSpPr/>
          <p:nvPr userDrawn="1"/>
        </p:nvCxnSpPr>
        <p:spPr bwMode="auto">
          <a:xfrm>
            <a:off x="0" y="3825875"/>
            <a:ext cx="9144000" cy="0"/>
          </a:xfrm>
          <a:prstGeom prst="line">
            <a:avLst/>
          </a:prstGeom>
          <a:noFill/>
          <a:ln w="22225">
            <a:solidFill>
              <a:schemeClr val="tx1"/>
            </a:solidFill>
            <a:round/>
            <a:headEnd/>
            <a:tailEnd/>
          </a:ln>
          <a:extLst>
            <a:ext uri="{909E8E84-426E-40DD-AFC4-6F175D3DCCD1}">
              <a14:hiddenFill xmlns:a14="http://schemas.microsoft.com/office/drawing/2010/main">
                <a:noFill/>
              </a14:hiddenFill>
            </a:ext>
          </a:extLst>
        </p:spPr>
      </p:cxnSp>
      <p:cxnSp>
        <p:nvCxnSpPr>
          <p:cNvPr id="53" name="Straight Connector 52"/>
          <p:cNvCxnSpPr/>
          <p:nvPr userDrawn="1"/>
        </p:nvCxnSpPr>
        <p:spPr bwMode="auto">
          <a:xfrm>
            <a:off x="4572000" y="1355726"/>
            <a:ext cx="0" cy="5070474"/>
          </a:xfrm>
          <a:prstGeom prst="line">
            <a:avLst/>
          </a:prstGeom>
          <a:noFill/>
          <a:ln w="22225">
            <a:solidFill>
              <a:schemeClr val="tx1"/>
            </a:solidFill>
            <a:round/>
            <a:headEnd/>
            <a:tailEnd/>
          </a:ln>
          <a:extLst>
            <a:ext uri="{909E8E84-426E-40DD-AFC4-6F175D3DCCD1}">
              <a14:hiddenFill xmlns:a14="http://schemas.microsoft.com/office/drawing/2010/main">
                <a:noFill/>
              </a14:hiddenFill>
            </a:ext>
          </a:extLst>
        </p:spPr>
      </p:cxnSp>
      <p:sp>
        <p:nvSpPr>
          <p:cNvPr id="54" name="Content Placeholder 6"/>
          <p:cNvSpPr>
            <a:spLocks noGrp="1"/>
          </p:cNvSpPr>
          <p:nvPr>
            <p:ph sz="quarter" idx="31" hasCustomPrompt="1"/>
          </p:nvPr>
        </p:nvSpPr>
        <p:spPr>
          <a:xfrm>
            <a:off x="195263" y="1642361"/>
            <a:ext cx="4283604" cy="2155469"/>
          </a:xfrm>
        </p:spPr>
        <p:txBody>
          <a:bodyPr/>
          <a:lstStyle>
            <a:lvl1pPr marL="169863" indent="-169863">
              <a:buFont typeface="Arial" pitchFamily="34" charset="0"/>
              <a:buChar char="•"/>
              <a:defRPr sz="1200"/>
            </a:lvl1pPr>
            <a:lvl2pPr marL="347663" indent="-177800">
              <a:defRPr sz="1000"/>
            </a:lvl2pPr>
            <a:lvl3pPr marL="515938" indent="-168275">
              <a:defRPr sz="900"/>
            </a:lvl3pPr>
            <a:lvl4pPr marL="685800" indent="-169863">
              <a:defRPr sz="900"/>
            </a:lvl4pPr>
            <a:lvl5pPr marL="855663" indent="-169863">
              <a:defRPr sz="900"/>
            </a:lvl5pPr>
          </a:lstStyle>
          <a:p>
            <a:pPr lvl="0"/>
            <a:r>
              <a:rPr lang="en-US" dirty="0"/>
              <a:t>Insert text, images, and/or charts here</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5" name="Content Placeholder 6"/>
          <p:cNvSpPr>
            <a:spLocks noGrp="1"/>
          </p:cNvSpPr>
          <p:nvPr>
            <p:ph sz="quarter" idx="25" hasCustomPrompt="1"/>
          </p:nvPr>
        </p:nvSpPr>
        <p:spPr>
          <a:xfrm>
            <a:off x="195263" y="4120863"/>
            <a:ext cx="4283604" cy="2432337"/>
          </a:xfrm>
        </p:spPr>
        <p:txBody>
          <a:bodyPr/>
          <a:lstStyle>
            <a:lvl1pPr marL="169863" indent="-169863">
              <a:buFont typeface="Arial" pitchFamily="34" charset="0"/>
              <a:buChar char="•"/>
              <a:defRPr sz="1200"/>
            </a:lvl1pPr>
            <a:lvl2pPr marL="347663" indent="-177800">
              <a:defRPr sz="1000"/>
            </a:lvl2pPr>
            <a:lvl3pPr marL="515938" indent="-168275">
              <a:defRPr sz="900"/>
            </a:lvl3pPr>
            <a:lvl4pPr marL="685800" indent="-169863">
              <a:defRPr sz="900"/>
            </a:lvl4pPr>
            <a:lvl5pPr marL="855663" indent="-169863">
              <a:defRPr sz="9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6" name="Content Placeholder 6"/>
          <p:cNvSpPr>
            <a:spLocks noGrp="1"/>
          </p:cNvSpPr>
          <p:nvPr>
            <p:ph sz="quarter" idx="26" hasCustomPrompt="1"/>
          </p:nvPr>
        </p:nvSpPr>
        <p:spPr>
          <a:xfrm>
            <a:off x="4707996" y="1642361"/>
            <a:ext cx="4283604" cy="2155469"/>
          </a:xfrm>
        </p:spPr>
        <p:txBody>
          <a:bodyPr/>
          <a:lstStyle>
            <a:lvl1pPr marL="171450" indent="-171450">
              <a:buFont typeface="Arial" pitchFamily="34" charset="0"/>
              <a:buChar char="•"/>
              <a:defRPr sz="1200"/>
            </a:lvl1pPr>
            <a:lvl2pPr marL="347663" indent="-177800">
              <a:defRPr sz="1000"/>
            </a:lvl2pPr>
            <a:lvl3pPr marL="515938" indent="-168275">
              <a:defRPr sz="900"/>
            </a:lvl3pPr>
            <a:lvl4pPr marL="685800" indent="-169863">
              <a:defRPr sz="900"/>
            </a:lvl4pPr>
            <a:lvl5pPr marL="855663" indent="-169863">
              <a:defRPr sz="900"/>
            </a:lvl5pPr>
          </a:lstStyle>
          <a:p>
            <a:pPr marL="171450" indent="-171450">
              <a:buFont typeface="Arial" pitchFamily="34" charset="0"/>
              <a:buChar char="•"/>
            </a:pPr>
            <a:r>
              <a:rPr lang="en-US" sz="1200" dirty="0">
                <a:latin typeface="Tahoma" pitchFamily="34" charset="0"/>
                <a:ea typeface="Tahoma" pitchFamily="34" charset="0"/>
                <a:cs typeface="Tahoma" pitchFamily="34" charset="0"/>
              </a:rPr>
              <a:t>Date started - Planned end - Upcoming key decision - Transition partners - Technical risk</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2" name="Content Placeholder 6"/>
          <p:cNvSpPr>
            <a:spLocks noGrp="1"/>
          </p:cNvSpPr>
          <p:nvPr>
            <p:ph sz="quarter" idx="32" hasCustomPrompt="1"/>
          </p:nvPr>
        </p:nvSpPr>
        <p:spPr>
          <a:xfrm>
            <a:off x="4707996" y="4120863"/>
            <a:ext cx="4283604" cy="2432337"/>
          </a:xfrm>
        </p:spPr>
        <p:txBody>
          <a:bodyPr/>
          <a:lstStyle>
            <a:lvl1pPr marL="169863" indent="-169863">
              <a:buFont typeface="Arial" pitchFamily="34" charset="0"/>
              <a:buChar char="•"/>
              <a:defRPr sz="1200" baseline="0"/>
            </a:lvl1pPr>
            <a:lvl2pPr marL="347663" indent="-177800">
              <a:defRPr sz="1000"/>
            </a:lvl2pPr>
            <a:lvl3pPr marL="515938" indent="-168275">
              <a:defRPr sz="900"/>
            </a:lvl3pPr>
            <a:lvl4pPr marL="685800" indent="-169863">
              <a:defRPr sz="900"/>
            </a:lvl4pPr>
            <a:lvl5pPr marL="855663" indent="-169863">
              <a:defRPr sz="900"/>
            </a:lvl5pPr>
          </a:lstStyle>
          <a:p>
            <a:pPr lvl="0"/>
            <a:r>
              <a:rPr lang="en-US" dirty="0"/>
              <a:t>Issues/Challenges and spend plan status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51" name="Straight Connector 50"/>
          <p:cNvCxnSpPr/>
          <p:nvPr userDrawn="1"/>
        </p:nvCxnSpPr>
        <p:spPr bwMode="auto">
          <a:xfrm>
            <a:off x="0" y="1355726"/>
            <a:ext cx="9144000" cy="0"/>
          </a:xfrm>
          <a:prstGeom prst="line">
            <a:avLst/>
          </a:prstGeom>
          <a:noFill/>
          <a:ln w="22225">
            <a:solidFill>
              <a:schemeClr val="tx1"/>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275712878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DIRO_Update_Prototype_1 PE">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pPr>
              <a:defRPr/>
            </a:pPr>
            <a:r>
              <a:rPr lang="en-US"/>
              <a:t>DARPA-BAA-14-62    ICONS  </a:t>
            </a:r>
            <a:endParaRPr lang="en-US" dirty="0"/>
          </a:p>
        </p:txBody>
      </p:sp>
      <p:sp>
        <p:nvSpPr>
          <p:cNvPr id="4" name="Slide Number Placeholder 3"/>
          <p:cNvSpPr>
            <a:spLocks noGrp="1"/>
          </p:cNvSpPr>
          <p:nvPr>
            <p:ph type="sldNum" sz="quarter" idx="11"/>
          </p:nvPr>
        </p:nvSpPr>
        <p:spPr/>
        <p:txBody>
          <a:bodyPr/>
          <a:lstStyle/>
          <a:p>
            <a:pPr>
              <a:defRPr/>
            </a:pPr>
            <a:fld id="{231CC523-8BC6-4921-807A-66BD262F34AB}" type="slidenum">
              <a:rPr lang="en-US" smtClean="0"/>
              <a:pPr>
                <a:defRPr/>
              </a:pPr>
              <a:t>‹#›</a:t>
            </a:fld>
            <a:endParaRPr lang="en-US"/>
          </a:p>
        </p:txBody>
      </p:sp>
      <p:sp>
        <p:nvSpPr>
          <p:cNvPr id="30" name="Rectangle 29"/>
          <p:cNvSpPr/>
          <p:nvPr userDrawn="1"/>
        </p:nvSpPr>
        <p:spPr>
          <a:xfrm>
            <a:off x="8041821" y="76201"/>
            <a:ext cx="949779" cy="519793"/>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1" name="TextBox 30"/>
          <p:cNvSpPr txBox="1"/>
          <p:nvPr userDrawn="1"/>
        </p:nvSpPr>
        <p:spPr>
          <a:xfrm>
            <a:off x="8041822" y="197128"/>
            <a:ext cx="949780" cy="261610"/>
          </a:xfrm>
          <a:prstGeom prst="rect">
            <a:avLst/>
          </a:prstGeom>
          <a:noFill/>
        </p:spPr>
        <p:txBody>
          <a:bodyPr wrap="square" rtlCol="0">
            <a:spAutoFit/>
          </a:bodyPr>
          <a:lstStyle/>
          <a:p>
            <a:pPr algn="ctr"/>
            <a:r>
              <a:rPr lang="en-US" sz="1100" dirty="0">
                <a:solidFill>
                  <a:prstClr val="black"/>
                </a:solidFill>
                <a:ea typeface="Tahoma" pitchFamily="34" charset="0"/>
                <a:cs typeface="Tahoma" pitchFamily="34" charset="0"/>
              </a:rPr>
              <a:t>Prototype</a:t>
            </a:r>
          </a:p>
        </p:txBody>
      </p:sp>
      <p:pic>
        <p:nvPicPr>
          <p:cNvPr id="33" name="Picture 3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84414" y="130207"/>
            <a:ext cx="1085438" cy="655071"/>
          </a:xfrm>
          <a:prstGeom prst="rect">
            <a:avLst/>
          </a:prstGeom>
        </p:spPr>
      </p:pic>
      <p:sp>
        <p:nvSpPr>
          <p:cNvPr id="35" name="TextBox 34"/>
          <p:cNvSpPr txBox="1"/>
          <p:nvPr userDrawn="1"/>
        </p:nvSpPr>
        <p:spPr>
          <a:xfrm>
            <a:off x="5591173" y="3843864"/>
            <a:ext cx="2714627"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DIRO UPDATE/ISSUES</a:t>
            </a:r>
          </a:p>
        </p:txBody>
      </p:sp>
      <p:sp>
        <p:nvSpPr>
          <p:cNvPr id="37" name="TextBox 36"/>
          <p:cNvSpPr txBox="1"/>
          <p:nvPr userDrawn="1"/>
        </p:nvSpPr>
        <p:spPr>
          <a:xfrm>
            <a:off x="900113" y="1363189"/>
            <a:ext cx="2714627"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PROGRAM OVERVIEW</a:t>
            </a:r>
          </a:p>
        </p:txBody>
      </p:sp>
      <p:sp>
        <p:nvSpPr>
          <p:cNvPr id="38" name="TextBox 37"/>
          <p:cNvSpPr txBox="1"/>
          <p:nvPr userDrawn="1"/>
        </p:nvSpPr>
        <p:spPr>
          <a:xfrm>
            <a:off x="5591173" y="1365362"/>
            <a:ext cx="2714627"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PROGRAM STATUS</a:t>
            </a:r>
          </a:p>
        </p:txBody>
      </p:sp>
      <p:sp>
        <p:nvSpPr>
          <p:cNvPr id="39" name="TextBox 38"/>
          <p:cNvSpPr txBox="1"/>
          <p:nvPr userDrawn="1"/>
        </p:nvSpPr>
        <p:spPr>
          <a:xfrm>
            <a:off x="255985" y="3843864"/>
            <a:ext cx="4002883"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CAPABILITY OBJECTIVE/GOAL</a:t>
            </a:r>
          </a:p>
        </p:txBody>
      </p:sp>
      <p:cxnSp>
        <p:nvCxnSpPr>
          <p:cNvPr id="41" name="Straight Connector 40"/>
          <p:cNvCxnSpPr/>
          <p:nvPr userDrawn="1"/>
        </p:nvCxnSpPr>
        <p:spPr bwMode="auto">
          <a:xfrm>
            <a:off x="0" y="3825875"/>
            <a:ext cx="9144000" cy="0"/>
          </a:xfrm>
          <a:prstGeom prst="line">
            <a:avLst/>
          </a:prstGeom>
          <a:noFill/>
          <a:ln w="22225">
            <a:solidFill>
              <a:schemeClr val="tx1"/>
            </a:solidFill>
            <a:round/>
            <a:headEnd/>
            <a:tailEnd/>
          </a:ln>
          <a:extLst>
            <a:ext uri="{909E8E84-426E-40DD-AFC4-6F175D3DCCD1}">
              <a14:hiddenFill xmlns:a14="http://schemas.microsoft.com/office/drawing/2010/main">
                <a:noFill/>
              </a14:hiddenFill>
            </a:ext>
          </a:extLst>
        </p:spPr>
      </p:cxnSp>
      <p:cxnSp>
        <p:nvCxnSpPr>
          <p:cNvPr id="42" name="Straight Connector 41"/>
          <p:cNvCxnSpPr/>
          <p:nvPr userDrawn="1"/>
        </p:nvCxnSpPr>
        <p:spPr bwMode="auto">
          <a:xfrm>
            <a:off x="4572000" y="1355726"/>
            <a:ext cx="0" cy="5070474"/>
          </a:xfrm>
          <a:prstGeom prst="line">
            <a:avLst/>
          </a:prstGeom>
          <a:noFill/>
          <a:ln w="22225">
            <a:solidFill>
              <a:schemeClr val="tx1"/>
            </a:solidFill>
            <a:round/>
            <a:headEnd/>
            <a:tailEnd/>
          </a:ln>
          <a:extLst>
            <a:ext uri="{909E8E84-426E-40DD-AFC4-6F175D3DCCD1}">
              <a14:hiddenFill xmlns:a14="http://schemas.microsoft.com/office/drawing/2010/main">
                <a:noFill/>
              </a14:hiddenFill>
            </a:ext>
          </a:extLst>
        </p:spPr>
      </p:cxnSp>
      <p:sp>
        <p:nvSpPr>
          <p:cNvPr id="43" name="Content Placeholder 6"/>
          <p:cNvSpPr>
            <a:spLocks noGrp="1"/>
          </p:cNvSpPr>
          <p:nvPr>
            <p:ph sz="quarter" idx="31" hasCustomPrompt="1"/>
          </p:nvPr>
        </p:nvSpPr>
        <p:spPr>
          <a:xfrm>
            <a:off x="195263" y="1642361"/>
            <a:ext cx="4283604" cy="2155469"/>
          </a:xfrm>
        </p:spPr>
        <p:txBody>
          <a:bodyPr/>
          <a:lstStyle>
            <a:lvl1pPr marL="169863" indent="-169863">
              <a:buFont typeface="Arial" pitchFamily="34" charset="0"/>
              <a:buChar char="•"/>
              <a:defRPr sz="1200"/>
            </a:lvl1pPr>
            <a:lvl2pPr marL="347663" indent="-177800">
              <a:defRPr sz="1000"/>
            </a:lvl2pPr>
            <a:lvl3pPr marL="515938" indent="-168275">
              <a:defRPr sz="900"/>
            </a:lvl3pPr>
            <a:lvl4pPr marL="685800" indent="-169863">
              <a:defRPr sz="900"/>
            </a:lvl4pPr>
            <a:lvl5pPr marL="855663" indent="-169863">
              <a:defRPr sz="900"/>
            </a:lvl5pPr>
          </a:lstStyle>
          <a:p>
            <a:pPr lvl="0"/>
            <a:r>
              <a:rPr lang="en-US" dirty="0"/>
              <a:t>Insert text, images, and/or charts here</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4" name="Content Placeholder 6"/>
          <p:cNvSpPr>
            <a:spLocks noGrp="1"/>
          </p:cNvSpPr>
          <p:nvPr>
            <p:ph sz="quarter" idx="25" hasCustomPrompt="1"/>
          </p:nvPr>
        </p:nvSpPr>
        <p:spPr>
          <a:xfrm>
            <a:off x="195263" y="4120863"/>
            <a:ext cx="4283604" cy="2432337"/>
          </a:xfrm>
        </p:spPr>
        <p:txBody>
          <a:bodyPr/>
          <a:lstStyle>
            <a:lvl1pPr marL="169863" indent="-169863">
              <a:buFont typeface="Arial" pitchFamily="34" charset="0"/>
              <a:buChar char="•"/>
              <a:defRPr sz="1200"/>
            </a:lvl1pPr>
            <a:lvl2pPr marL="347663" indent="-177800">
              <a:defRPr sz="1000"/>
            </a:lvl2pPr>
            <a:lvl3pPr marL="515938" indent="-168275">
              <a:defRPr sz="900"/>
            </a:lvl3pPr>
            <a:lvl4pPr marL="685800" indent="-169863">
              <a:defRPr sz="900"/>
            </a:lvl4pPr>
            <a:lvl5pPr marL="855663" indent="-169863">
              <a:defRPr sz="9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5" name="Content Placeholder 6"/>
          <p:cNvSpPr>
            <a:spLocks noGrp="1"/>
          </p:cNvSpPr>
          <p:nvPr>
            <p:ph sz="quarter" idx="26" hasCustomPrompt="1"/>
          </p:nvPr>
        </p:nvSpPr>
        <p:spPr>
          <a:xfrm>
            <a:off x="4707996" y="1642361"/>
            <a:ext cx="4283604" cy="2155469"/>
          </a:xfrm>
        </p:spPr>
        <p:txBody>
          <a:bodyPr/>
          <a:lstStyle>
            <a:lvl1pPr marL="171450" indent="-171450">
              <a:buFont typeface="Arial" pitchFamily="34" charset="0"/>
              <a:buChar char="•"/>
              <a:defRPr sz="1200"/>
            </a:lvl1pPr>
            <a:lvl2pPr marL="347663" indent="-177800">
              <a:defRPr sz="1000"/>
            </a:lvl2pPr>
            <a:lvl3pPr marL="515938" indent="-168275">
              <a:defRPr sz="900"/>
            </a:lvl3pPr>
            <a:lvl4pPr marL="685800" indent="-169863">
              <a:defRPr sz="900"/>
            </a:lvl4pPr>
            <a:lvl5pPr marL="855663" indent="-169863">
              <a:defRPr sz="900"/>
            </a:lvl5pPr>
          </a:lstStyle>
          <a:p>
            <a:pPr marL="171450" indent="-171450">
              <a:buFont typeface="Arial" pitchFamily="34" charset="0"/>
              <a:buChar char="•"/>
            </a:pPr>
            <a:r>
              <a:rPr lang="en-US" sz="1200" dirty="0">
                <a:latin typeface="Tahoma" pitchFamily="34" charset="0"/>
                <a:ea typeface="Tahoma" pitchFamily="34" charset="0"/>
                <a:cs typeface="Tahoma" pitchFamily="34" charset="0"/>
              </a:rPr>
              <a:t>Date started - Planned end - Upcoming key decision - Transition partners - Technical risk</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6" name="Content Placeholder 6"/>
          <p:cNvSpPr>
            <a:spLocks noGrp="1"/>
          </p:cNvSpPr>
          <p:nvPr>
            <p:ph sz="quarter" idx="32" hasCustomPrompt="1"/>
          </p:nvPr>
        </p:nvSpPr>
        <p:spPr>
          <a:xfrm>
            <a:off x="4707996" y="4120863"/>
            <a:ext cx="4283604" cy="2432337"/>
          </a:xfrm>
        </p:spPr>
        <p:txBody>
          <a:bodyPr/>
          <a:lstStyle>
            <a:lvl1pPr marL="169863" indent="-169863">
              <a:buFont typeface="Arial" pitchFamily="34" charset="0"/>
              <a:buChar char="•"/>
              <a:defRPr sz="1200" baseline="0"/>
            </a:lvl1pPr>
            <a:lvl2pPr marL="347663" indent="-177800">
              <a:defRPr sz="1000"/>
            </a:lvl2pPr>
            <a:lvl3pPr marL="515938" indent="-168275">
              <a:defRPr sz="900"/>
            </a:lvl3pPr>
            <a:lvl4pPr marL="685800" indent="-169863">
              <a:defRPr sz="900"/>
            </a:lvl4pPr>
            <a:lvl5pPr marL="855663" indent="-169863">
              <a:defRPr sz="900"/>
            </a:lvl5pPr>
          </a:lstStyle>
          <a:p>
            <a:pPr lvl="0"/>
            <a:r>
              <a:rPr lang="en-US" dirty="0"/>
              <a:t>Issues/Challenges and spend plan status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7" name="TextBox 46"/>
          <p:cNvSpPr txBox="1"/>
          <p:nvPr userDrawn="1"/>
        </p:nvSpPr>
        <p:spPr>
          <a:xfrm>
            <a:off x="28578" y="1100945"/>
            <a:ext cx="623887" cy="246221"/>
          </a:xfrm>
          <a:prstGeom prst="rect">
            <a:avLst/>
          </a:prstGeom>
          <a:noFill/>
        </p:spPr>
        <p:txBody>
          <a:bodyPr wrap="square" rtlCol="0">
            <a:spAutoFit/>
          </a:bodyPr>
          <a:lstStyle/>
          <a:p>
            <a:r>
              <a:rPr lang="en-US" sz="1000" dirty="0">
                <a:solidFill>
                  <a:prstClr val="black"/>
                </a:solidFill>
              </a:rPr>
              <a:t>PE:</a:t>
            </a:r>
          </a:p>
        </p:txBody>
      </p:sp>
      <p:sp>
        <p:nvSpPr>
          <p:cNvPr id="48" name="TextBox 47"/>
          <p:cNvSpPr txBox="1"/>
          <p:nvPr userDrawn="1"/>
        </p:nvSpPr>
        <p:spPr>
          <a:xfrm>
            <a:off x="1044045" y="1100945"/>
            <a:ext cx="1204913" cy="246221"/>
          </a:xfrm>
          <a:prstGeom prst="rect">
            <a:avLst/>
          </a:prstGeom>
          <a:noFill/>
        </p:spPr>
        <p:txBody>
          <a:bodyPr wrap="square" rtlCol="0">
            <a:spAutoFit/>
          </a:bodyPr>
          <a:lstStyle/>
          <a:p>
            <a:r>
              <a:rPr lang="en-US" sz="1000" dirty="0">
                <a:solidFill>
                  <a:prstClr val="black"/>
                </a:solidFill>
              </a:rPr>
              <a:t>PROJECT:</a:t>
            </a:r>
          </a:p>
        </p:txBody>
      </p:sp>
      <p:sp>
        <p:nvSpPr>
          <p:cNvPr id="49" name="TextBox 48"/>
          <p:cNvSpPr txBox="1"/>
          <p:nvPr userDrawn="1"/>
        </p:nvSpPr>
        <p:spPr>
          <a:xfrm>
            <a:off x="2257426" y="1100945"/>
            <a:ext cx="1204913" cy="246221"/>
          </a:xfrm>
          <a:prstGeom prst="rect">
            <a:avLst/>
          </a:prstGeom>
          <a:noFill/>
        </p:spPr>
        <p:txBody>
          <a:bodyPr wrap="square" rtlCol="0">
            <a:spAutoFit/>
          </a:bodyPr>
          <a:lstStyle/>
          <a:p>
            <a:r>
              <a:rPr lang="en-US" sz="1000" dirty="0">
                <a:solidFill>
                  <a:prstClr val="black"/>
                </a:solidFill>
              </a:rPr>
              <a:t>RDDS PG #:</a:t>
            </a:r>
          </a:p>
        </p:txBody>
      </p:sp>
      <p:sp>
        <p:nvSpPr>
          <p:cNvPr id="50" name="Text Placeholder 2"/>
          <p:cNvSpPr>
            <a:spLocks noGrp="1"/>
          </p:cNvSpPr>
          <p:nvPr>
            <p:ph type="body" sz="quarter" idx="21" hasCustomPrompt="1"/>
          </p:nvPr>
        </p:nvSpPr>
        <p:spPr>
          <a:xfrm>
            <a:off x="280457" y="1100945"/>
            <a:ext cx="744007" cy="246888"/>
          </a:xfrm>
          <a:noFill/>
        </p:spPr>
        <p:txBody>
          <a:bodyPr wrap="square" lIns="45720" rtlCol="0">
            <a:spAutoFit/>
          </a:bodyPr>
          <a:lstStyle>
            <a:lvl1pPr>
              <a:defRPr lang="en-US" sz="1000" dirty="0">
                <a:latin typeface="+mn-lt"/>
                <a:cs typeface="+mn-cs"/>
              </a:defRPr>
            </a:lvl1pPr>
          </a:lstStyle>
          <a:p>
            <a:pPr marL="0" lvl="0"/>
            <a:r>
              <a:rPr lang="en-US" dirty="0"/>
              <a:t>-</a:t>
            </a:r>
          </a:p>
        </p:txBody>
      </p:sp>
      <p:sp>
        <p:nvSpPr>
          <p:cNvPr id="51" name="Text Placeholder 2"/>
          <p:cNvSpPr>
            <a:spLocks noGrp="1"/>
          </p:cNvSpPr>
          <p:nvPr>
            <p:ph type="body" sz="quarter" idx="22" hasCustomPrompt="1"/>
          </p:nvPr>
        </p:nvSpPr>
        <p:spPr>
          <a:xfrm>
            <a:off x="1679074" y="1100945"/>
            <a:ext cx="502149" cy="246221"/>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5720" tIns="45720" rIns="91440" bIns="45720" numCol="1" rtlCol="0" anchor="t" anchorCtr="0" compatLnSpc="1">
            <a:prstTxWarp prst="textNoShape">
              <a:avLst/>
            </a:prstTxWarp>
            <a:spAutoFit/>
          </a:bodyPr>
          <a:lstStyle>
            <a:lvl1pPr>
              <a:defRPr lang="en-US" sz="1000" dirty="0">
                <a:latin typeface="+mn-lt"/>
                <a:cs typeface="+mn-cs"/>
              </a:defRPr>
            </a:lvl1pPr>
          </a:lstStyle>
          <a:p>
            <a:pPr marL="0" lvl="0"/>
            <a:r>
              <a:rPr lang="en-US" dirty="0"/>
              <a:t>-</a:t>
            </a:r>
          </a:p>
        </p:txBody>
      </p:sp>
      <p:sp>
        <p:nvSpPr>
          <p:cNvPr id="52" name="Text Placeholder 2"/>
          <p:cNvSpPr>
            <a:spLocks noGrp="1"/>
          </p:cNvSpPr>
          <p:nvPr>
            <p:ph type="body" sz="quarter" idx="23" hasCustomPrompt="1"/>
          </p:nvPr>
        </p:nvSpPr>
        <p:spPr>
          <a:xfrm>
            <a:off x="3022598" y="1100945"/>
            <a:ext cx="1040343" cy="246221"/>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5720" tIns="45720" rIns="91440" bIns="45720" numCol="1" rtlCol="0" anchor="t" anchorCtr="0" compatLnSpc="1">
            <a:prstTxWarp prst="textNoShape">
              <a:avLst/>
            </a:prstTxWarp>
            <a:spAutoFit/>
          </a:bodyPr>
          <a:lstStyle>
            <a:lvl1pPr>
              <a:defRPr lang="en-US" sz="1000" dirty="0">
                <a:latin typeface="+mn-lt"/>
                <a:cs typeface="+mn-cs"/>
              </a:defRPr>
            </a:lvl1pPr>
          </a:lstStyle>
          <a:p>
            <a:pPr marL="0" lvl="0"/>
            <a:r>
              <a:rPr lang="en-US" dirty="0"/>
              <a:t>-</a:t>
            </a:r>
          </a:p>
        </p:txBody>
      </p:sp>
      <p:sp>
        <p:nvSpPr>
          <p:cNvPr id="53" name="Text Placeholder 39"/>
          <p:cNvSpPr>
            <a:spLocks noGrp="1"/>
          </p:cNvSpPr>
          <p:nvPr>
            <p:ph type="body" sz="quarter" idx="15" hasCustomPrompt="1"/>
          </p:nvPr>
        </p:nvSpPr>
        <p:spPr>
          <a:xfrm>
            <a:off x="6839980" y="1100945"/>
            <a:ext cx="731520" cy="246888"/>
          </a:xfrm>
          <a:noFill/>
        </p:spPr>
        <p:txBody>
          <a:bodyPr wrap="square" rtlCol="0">
            <a:spAutoFit/>
          </a:bodyPr>
          <a:lstStyle>
            <a:lvl1pPr algn="ctr">
              <a:defRPr lang="en-US" sz="1000" dirty="0">
                <a:latin typeface="+mn-lt"/>
                <a:cs typeface="+mn-cs"/>
              </a:defRPr>
            </a:lvl1pPr>
          </a:lstStyle>
          <a:p>
            <a:pPr marL="0" lvl="0"/>
            <a:r>
              <a:rPr lang="en-US" dirty="0"/>
              <a:t>0.000</a:t>
            </a:r>
          </a:p>
        </p:txBody>
      </p:sp>
      <p:sp>
        <p:nvSpPr>
          <p:cNvPr id="54" name="Text Placeholder 39"/>
          <p:cNvSpPr>
            <a:spLocks noGrp="1"/>
          </p:cNvSpPr>
          <p:nvPr>
            <p:ph type="body" sz="quarter" idx="29" hasCustomPrompt="1"/>
          </p:nvPr>
        </p:nvSpPr>
        <p:spPr>
          <a:xfrm>
            <a:off x="7572256" y="1100945"/>
            <a:ext cx="731520" cy="246888"/>
          </a:xfrm>
          <a:noFill/>
        </p:spPr>
        <p:txBody>
          <a:bodyPr wrap="square" rtlCol="0">
            <a:spAutoFit/>
          </a:bodyPr>
          <a:lstStyle>
            <a:lvl1pPr algn="ctr">
              <a:defRPr lang="en-US" sz="1000" dirty="0">
                <a:latin typeface="+mn-lt"/>
                <a:cs typeface="+mn-cs"/>
              </a:defRPr>
            </a:lvl1pPr>
          </a:lstStyle>
          <a:p>
            <a:pPr marL="0" lvl="0"/>
            <a:r>
              <a:rPr lang="en-US" dirty="0"/>
              <a:t>0.000</a:t>
            </a:r>
          </a:p>
        </p:txBody>
      </p:sp>
      <p:sp>
        <p:nvSpPr>
          <p:cNvPr id="55" name="Text Placeholder 39"/>
          <p:cNvSpPr>
            <a:spLocks noGrp="1"/>
          </p:cNvSpPr>
          <p:nvPr>
            <p:ph type="body" sz="quarter" idx="30" hasCustomPrompt="1"/>
          </p:nvPr>
        </p:nvSpPr>
        <p:spPr>
          <a:xfrm>
            <a:off x="8309850" y="1100945"/>
            <a:ext cx="731520" cy="246888"/>
          </a:xfrm>
          <a:noFill/>
        </p:spPr>
        <p:txBody>
          <a:bodyPr wrap="square" rtlCol="0">
            <a:spAutoFit/>
          </a:bodyPr>
          <a:lstStyle>
            <a:lvl1pPr algn="ctr">
              <a:defRPr lang="en-US" sz="1000" dirty="0">
                <a:latin typeface="+mn-lt"/>
                <a:cs typeface="+mn-cs"/>
              </a:defRPr>
            </a:lvl1pPr>
          </a:lstStyle>
          <a:p>
            <a:pPr marL="0" lvl="0"/>
            <a:r>
              <a:rPr lang="en-US" dirty="0"/>
              <a:t>0.000</a:t>
            </a:r>
          </a:p>
        </p:txBody>
      </p:sp>
      <p:sp>
        <p:nvSpPr>
          <p:cNvPr id="56" name="TextBox 55"/>
          <p:cNvSpPr txBox="1"/>
          <p:nvPr userDrawn="1"/>
        </p:nvSpPr>
        <p:spPr>
          <a:xfrm>
            <a:off x="8309850" y="880703"/>
            <a:ext cx="731520" cy="246221"/>
          </a:xfrm>
          <a:prstGeom prst="rect">
            <a:avLst/>
          </a:prstGeom>
          <a:noFill/>
        </p:spPr>
        <p:txBody>
          <a:bodyPr wrap="square" rtlCol="0">
            <a:spAutoFit/>
          </a:bodyPr>
          <a:lstStyle>
            <a:defPPr>
              <a:defRPr lang="en-US"/>
            </a:defPPr>
            <a:lvl1pPr>
              <a:defRPr sz="1000"/>
            </a:lvl1pPr>
          </a:lstStyle>
          <a:p>
            <a:pPr algn="ctr"/>
            <a:r>
              <a:rPr lang="en-US" dirty="0">
                <a:solidFill>
                  <a:prstClr val="black"/>
                </a:solidFill>
              </a:rPr>
              <a:t>FY13</a:t>
            </a:r>
          </a:p>
        </p:txBody>
      </p:sp>
      <p:sp>
        <p:nvSpPr>
          <p:cNvPr id="57" name="TextBox 56"/>
          <p:cNvSpPr txBox="1"/>
          <p:nvPr userDrawn="1"/>
        </p:nvSpPr>
        <p:spPr>
          <a:xfrm>
            <a:off x="7576244" y="880703"/>
            <a:ext cx="731520" cy="246221"/>
          </a:xfrm>
          <a:prstGeom prst="rect">
            <a:avLst/>
          </a:prstGeom>
          <a:noFill/>
        </p:spPr>
        <p:txBody>
          <a:bodyPr wrap="square" rtlCol="0">
            <a:spAutoFit/>
          </a:bodyPr>
          <a:lstStyle>
            <a:defPPr>
              <a:defRPr lang="en-US"/>
            </a:defPPr>
            <a:lvl1pPr>
              <a:defRPr sz="1000"/>
            </a:lvl1pPr>
          </a:lstStyle>
          <a:p>
            <a:pPr algn="ctr"/>
            <a:r>
              <a:rPr lang="en-US" dirty="0">
                <a:solidFill>
                  <a:prstClr val="black"/>
                </a:solidFill>
              </a:rPr>
              <a:t>FY12</a:t>
            </a:r>
          </a:p>
        </p:txBody>
      </p:sp>
      <p:sp>
        <p:nvSpPr>
          <p:cNvPr id="58" name="TextBox 57"/>
          <p:cNvSpPr txBox="1"/>
          <p:nvPr userDrawn="1"/>
        </p:nvSpPr>
        <p:spPr>
          <a:xfrm>
            <a:off x="6842638" y="880703"/>
            <a:ext cx="731520" cy="246221"/>
          </a:xfrm>
          <a:prstGeom prst="rect">
            <a:avLst/>
          </a:prstGeom>
          <a:noFill/>
        </p:spPr>
        <p:txBody>
          <a:bodyPr wrap="square" rtlCol="0">
            <a:spAutoFit/>
          </a:bodyPr>
          <a:lstStyle>
            <a:defPPr>
              <a:defRPr lang="en-US"/>
            </a:defPPr>
            <a:lvl1pPr>
              <a:defRPr sz="1000"/>
            </a:lvl1pPr>
          </a:lstStyle>
          <a:p>
            <a:pPr algn="ctr"/>
            <a:r>
              <a:rPr lang="en-US" dirty="0">
                <a:solidFill>
                  <a:prstClr val="black"/>
                </a:solidFill>
              </a:rPr>
              <a:t>FY11</a:t>
            </a:r>
          </a:p>
        </p:txBody>
      </p:sp>
      <p:cxnSp>
        <p:nvCxnSpPr>
          <p:cNvPr id="59" name="Straight Connector 58"/>
          <p:cNvCxnSpPr/>
          <p:nvPr userDrawn="1"/>
        </p:nvCxnSpPr>
        <p:spPr bwMode="auto">
          <a:xfrm>
            <a:off x="0" y="1355726"/>
            <a:ext cx="9144000" cy="0"/>
          </a:xfrm>
          <a:prstGeom prst="line">
            <a:avLst/>
          </a:prstGeom>
          <a:noFill/>
          <a:ln w="22225">
            <a:solidFill>
              <a:schemeClr val="tx1"/>
            </a:solidFill>
            <a:round/>
            <a:headEnd/>
            <a:tailEnd/>
          </a:ln>
          <a:extLst>
            <a:ext uri="{909E8E84-426E-40DD-AFC4-6F175D3DCCD1}">
              <a14:hiddenFill xmlns:a14="http://schemas.microsoft.com/office/drawing/2010/main">
                <a:noFill/>
              </a14:hiddenFill>
            </a:ext>
          </a:extLst>
        </p:spPr>
      </p:cxnSp>
      <p:sp>
        <p:nvSpPr>
          <p:cNvPr id="60" name="Title 1"/>
          <p:cNvSpPr>
            <a:spLocks noGrp="1"/>
          </p:cNvSpPr>
          <p:nvPr>
            <p:ph type="ctrTitle" hasCustomPrompt="1"/>
          </p:nvPr>
        </p:nvSpPr>
        <p:spPr>
          <a:xfrm>
            <a:off x="1619250" y="76202"/>
            <a:ext cx="6422572" cy="579062"/>
          </a:xfrm>
        </p:spPr>
        <p:txBody>
          <a:bodyPr anchor="b">
            <a:noAutofit/>
          </a:bodyPr>
          <a:lstStyle>
            <a:lvl1pPr algn="l">
              <a:lnSpc>
                <a:spcPct val="100000"/>
              </a:lnSpc>
              <a:defRPr sz="2000" b="0">
                <a:latin typeface="Tahoma" pitchFamily="34" charset="0"/>
                <a:ea typeface="Tahoma" pitchFamily="34" charset="0"/>
                <a:cs typeface="Tahoma" pitchFamily="34" charset="0"/>
              </a:defRPr>
            </a:lvl1pPr>
          </a:lstStyle>
          <a:p>
            <a:r>
              <a:rPr lang="en-US" dirty="0"/>
              <a:t>Program Name (Acronym)</a:t>
            </a:r>
          </a:p>
        </p:txBody>
      </p:sp>
      <p:sp>
        <p:nvSpPr>
          <p:cNvPr id="61" name="Text Placeholder 4"/>
          <p:cNvSpPr>
            <a:spLocks noGrp="1"/>
          </p:cNvSpPr>
          <p:nvPr>
            <p:ph type="body" sz="quarter" idx="24" hasCustomPrompt="1"/>
          </p:nvPr>
        </p:nvSpPr>
        <p:spPr>
          <a:xfrm>
            <a:off x="1619250" y="587526"/>
            <a:ext cx="6421587" cy="390885"/>
          </a:xfrm>
        </p:spPr>
        <p:txBody>
          <a:bodyPr/>
          <a:lstStyle>
            <a:lvl1pPr marL="342900" marR="0" indent="-342900" algn="l" defTabSz="914400" rtl="0" eaLnBrk="1" fontAlgn="auto" latinLnBrk="0" hangingPunct="1">
              <a:lnSpc>
                <a:spcPct val="100000"/>
              </a:lnSpc>
              <a:spcBef>
                <a:spcPct val="20000"/>
              </a:spcBef>
              <a:spcAft>
                <a:spcPts val="0"/>
              </a:spcAft>
              <a:buClrTx/>
              <a:buSzTx/>
              <a:buFont typeface="Arial" pitchFamily="34" charset="0"/>
              <a:buNone/>
              <a:tabLst/>
              <a:defRPr sz="1800"/>
            </a:lvl1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lang="en-US" dirty="0"/>
              <a:t>PM / Office</a:t>
            </a:r>
          </a:p>
        </p:txBody>
      </p:sp>
    </p:spTree>
    <p:extLst>
      <p:ext uri="{BB962C8B-B14F-4D97-AF65-F5344CB8AC3E}">
        <p14:creationId xmlns:p14="http://schemas.microsoft.com/office/powerpoint/2010/main" val="15989124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DIRO_Update_Field Demonstration_1 PE">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pPr>
              <a:defRPr/>
            </a:pPr>
            <a:r>
              <a:rPr lang="en-US"/>
              <a:t>DARPA-BAA-14-62    ICONS  </a:t>
            </a:r>
            <a:endParaRPr lang="en-US" dirty="0"/>
          </a:p>
        </p:txBody>
      </p:sp>
      <p:sp>
        <p:nvSpPr>
          <p:cNvPr id="4" name="Slide Number Placeholder 3"/>
          <p:cNvSpPr>
            <a:spLocks noGrp="1"/>
          </p:cNvSpPr>
          <p:nvPr>
            <p:ph type="sldNum" sz="quarter" idx="11"/>
          </p:nvPr>
        </p:nvSpPr>
        <p:spPr/>
        <p:txBody>
          <a:bodyPr/>
          <a:lstStyle/>
          <a:p>
            <a:pPr>
              <a:defRPr/>
            </a:pPr>
            <a:fld id="{231CC523-8BC6-4921-807A-66BD262F34AB}" type="slidenum">
              <a:rPr lang="en-US" smtClean="0"/>
              <a:pPr>
                <a:defRPr/>
              </a:pPr>
              <a:t>‹#›</a:t>
            </a:fld>
            <a:endParaRPr lang="en-US"/>
          </a:p>
        </p:txBody>
      </p:sp>
      <p:sp>
        <p:nvSpPr>
          <p:cNvPr id="30" name="Rectangle 29"/>
          <p:cNvSpPr/>
          <p:nvPr userDrawn="1"/>
        </p:nvSpPr>
        <p:spPr>
          <a:xfrm>
            <a:off x="8041821" y="76201"/>
            <a:ext cx="949779" cy="519793"/>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1" name="TextBox 30"/>
          <p:cNvSpPr txBox="1"/>
          <p:nvPr userDrawn="1"/>
        </p:nvSpPr>
        <p:spPr>
          <a:xfrm>
            <a:off x="7968346" y="123651"/>
            <a:ext cx="1102180" cy="415498"/>
          </a:xfrm>
          <a:prstGeom prst="rect">
            <a:avLst/>
          </a:prstGeom>
          <a:noFill/>
        </p:spPr>
        <p:txBody>
          <a:bodyPr wrap="square" rtlCol="0">
            <a:spAutoFit/>
          </a:bodyPr>
          <a:lstStyle/>
          <a:p>
            <a:pPr algn="ctr"/>
            <a:r>
              <a:rPr lang="en-US" sz="1050" dirty="0">
                <a:solidFill>
                  <a:prstClr val="black"/>
                </a:solidFill>
                <a:ea typeface="Tahoma" pitchFamily="34" charset="0"/>
                <a:cs typeface="Tahoma" pitchFamily="34" charset="0"/>
              </a:rPr>
              <a:t>Field</a:t>
            </a:r>
          </a:p>
          <a:p>
            <a:pPr algn="ctr"/>
            <a:r>
              <a:rPr lang="en-US" sz="1050" dirty="0">
                <a:solidFill>
                  <a:prstClr val="black"/>
                </a:solidFill>
                <a:ea typeface="Tahoma" pitchFamily="34" charset="0"/>
                <a:cs typeface="Tahoma" pitchFamily="34" charset="0"/>
              </a:rPr>
              <a:t>Demonstration</a:t>
            </a:r>
          </a:p>
        </p:txBody>
      </p:sp>
      <p:pic>
        <p:nvPicPr>
          <p:cNvPr id="33" name="Picture 3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84414" y="130207"/>
            <a:ext cx="1085438" cy="655071"/>
          </a:xfrm>
          <a:prstGeom prst="rect">
            <a:avLst/>
          </a:prstGeom>
        </p:spPr>
      </p:pic>
      <p:sp>
        <p:nvSpPr>
          <p:cNvPr id="35" name="TextBox 34"/>
          <p:cNvSpPr txBox="1"/>
          <p:nvPr userDrawn="1"/>
        </p:nvSpPr>
        <p:spPr>
          <a:xfrm>
            <a:off x="5591173" y="3843864"/>
            <a:ext cx="2714627"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DIRO UPDATE/ISSUES</a:t>
            </a:r>
          </a:p>
        </p:txBody>
      </p:sp>
      <p:sp>
        <p:nvSpPr>
          <p:cNvPr id="37" name="TextBox 36"/>
          <p:cNvSpPr txBox="1"/>
          <p:nvPr userDrawn="1"/>
        </p:nvSpPr>
        <p:spPr>
          <a:xfrm>
            <a:off x="900113" y="1363189"/>
            <a:ext cx="2714627"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PROGRAM OVERVIEW</a:t>
            </a:r>
          </a:p>
        </p:txBody>
      </p:sp>
      <p:sp>
        <p:nvSpPr>
          <p:cNvPr id="38" name="TextBox 37"/>
          <p:cNvSpPr txBox="1"/>
          <p:nvPr userDrawn="1"/>
        </p:nvSpPr>
        <p:spPr>
          <a:xfrm>
            <a:off x="5591173" y="1365362"/>
            <a:ext cx="2714627"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PROGRAM STATUS</a:t>
            </a:r>
          </a:p>
        </p:txBody>
      </p:sp>
      <p:sp>
        <p:nvSpPr>
          <p:cNvPr id="39" name="TextBox 38"/>
          <p:cNvSpPr txBox="1"/>
          <p:nvPr userDrawn="1"/>
        </p:nvSpPr>
        <p:spPr>
          <a:xfrm>
            <a:off x="255985" y="3843864"/>
            <a:ext cx="4002883"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CAPABILITY OBJECTIVE/GOAL</a:t>
            </a:r>
          </a:p>
        </p:txBody>
      </p:sp>
      <p:cxnSp>
        <p:nvCxnSpPr>
          <p:cNvPr id="41" name="Straight Connector 40"/>
          <p:cNvCxnSpPr/>
          <p:nvPr userDrawn="1"/>
        </p:nvCxnSpPr>
        <p:spPr bwMode="auto">
          <a:xfrm>
            <a:off x="0" y="3825875"/>
            <a:ext cx="9144000" cy="0"/>
          </a:xfrm>
          <a:prstGeom prst="line">
            <a:avLst/>
          </a:prstGeom>
          <a:noFill/>
          <a:ln w="22225">
            <a:solidFill>
              <a:schemeClr val="tx1"/>
            </a:solidFill>
            <a:round/>
            <a:headEnd/>
            <a:tailEnd/>
          </a:ln>
          <a:extLst>
            <a:ext uri="{909E8E84-426E-40DD-AFC4-6F175D3DCCD1}">
              <a14:hiddenFill xmlns:a14="http://schemas.microsoft.com/office/drawing/2010/main">
                <a:noFill/>
              </a14:hiddenFill>
            </a:ext>
          </a:extLst>
        </p:spPr>
      </p:cxnSp>
      <p:cxnSp>
        <p:nvCxnSpPr>
          <p:cNvPr id="42" name="Straight Connector 41"/>
          <p:cNvCxnSpPr/>
          <p:nvPr userDrawn="1"/>
        </p:nvCxnSpPr>
        <p:spPr bwMode="auto">
          <a:xfrm>
            <a:off x="4572000" y="1355726"/>
            <a:ext cx="0" cy="5070474"/>
          </a:xfrm>
          <a:prstGeom prst="line">
            <a:avLst/>
          </a:prstGeom>
          <a:noFill/>
          <a:ln w="22225">
            <a:solidFill>
              <a:schemeClr val="tx1"/>
            </a:solidFill>
            <a:round/>
            <a:headEnd/>
            <a:tailEnd/>
          </a:ln>
          <a:extLst>
            <a:ext uri="{909E8E84-426E-40DD-AFC4-6F175D3DCCD1}">
              <a14:hiddenFill xmlns:a14="http://schemas.microsoft.com/office/drawing/2010/main">
                <a:noFill/>
              </a14:hiddenFill>
            </a:ext>
          </a:extLst>
        </p:spPr>
      </p:cxnSp>
      <p:sp>
        <p:nvSpPr>
          <p:cNvPr id="43" name="Content Placeholder 6"/>
          <p:cNvSpPr>
            <a:spLocks noGrp="1"/>
          </p:cNvSpPr>
          <p:nvPr>
            <p:ph sz="quarter" idx="31" hasCustomPrompt="1"/>
          </p:nvPr>
        </p:nvSpPr>
        <p:spPr>
          <a:xfrm>
            <a:off x="195263" y="1642361"/>
            <a:ext cx="4283604" cy="2155469"/>
          </a:xfrm>
        </p:spPr>
        <p:txBody>
          <a:bodyPr/>
          <a:lstStyle>
            <a:lvl1pPr marL="169863" indent="-169863">
              <a:buFont typeface="Arial" pitchFamily="34" charset="0"/>
              <a:buChar char="•"/>
              <a:defRPr sz="1200"/>
            </a:lvl1pPr>
            <a:lvl2pPr marL="347663" indent="-177800">
              <a:defRPr sz="1000"/>
            </a:lvl2pPr>
            <a:lvl3pPr marL="515938" indent="-168275">
              <a:defRPr sz="900"/>
            </a:lvl3pPr>
            <a:lvl4pPr marL="685800" indent="-169863">
              <a:defRPr sz="900"/>
            </a:lvl4pPr>
            <a:lvl5pPr marL="855663" indent="-169863">
              <a:defRPr sz="900"/>
            </a:lvl5pPr>
          </a:lstStyle>
          <a:p>
            <a:pPr lvl="0"/>
            <a:r>
              <a:rPr lang="en-US" dirty="0"/>
              <a:t>Insert text, images, and/or charts here</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4" name="Content Placeholder 6"/>
          <p:cNvSpPr>
            <a:spLocks noGrp="1"/>
          </p:cNvSpPr>
          <p:nvPr>
            <p:ph sz="quarter" idx="25" hasCustomPrompt="1"/>
          </p:nvPr>
        </p:nvSpPr>
        <p:spPr>
          <a:xfrm>
            <a:off x="195263" y="4120863"/>
            <a:ext cx="4283604" cy="2432337"/>
          </a:xfrm>
        </p:spPr>
        <p:txBody>
          <a:bodyPr/>
          <a:lstStyle>
            <a:lvl1pPr marL="169863" indent="-169863">
              <a:buFont typeface="Arial" pitchFamily="34" charset="0"/>
              <a:buChar char="•"/>
              <a:defRPr sz="1200"/>
            </a:lvl1pPr>
            <a:lvl2pPr marL="347663" indent="-177800">
              <a:defRPr sz="1000"/>
            </a:lvl2pPr>
            <a:lvl3pPr marL="515938" indent="-168275">
              <a:defRPr sz="900"/>
            </a:lvl3pPr>
            <a:lvl4pPr marL="685800" indent="-169863">
              <a:defRPr sz="900"/>
            </a:lvl4pPr>
            <a:lvl5pPr marL="855663" indent="-169863">
              <a:defRPr sz="9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5" name="Content Placeholder 6"/>
          <p:cNvSpPr>
            <a:spLocks noGrp="1"/>
          </p:cNvSpPr>
          <p:nvPr>
            <p:ph sz="quarter" idx="26" hasCustomPrompt="1"/>
          </p:nvPr>
        </p:nvSpPr>
        <p:spPr>
          <a:xfrm>
            <a:off x="4707996" y="1642361"/>
            <a:ext cx="4283604" cy="2155469"/>
          </a:xfrm>
        </p:spPr>
        <p:txBody>
          <a:bodyPr/>
          <a:lstStyle>
            <a:lvl1pPr marL="171450" indent="-171450">
              <a:buFont typeface="Arial" pitchFamily="34" charset="0"/>
              <a:buChar char="•"/>
              <a:defRPr sz="1200"/>
            </a:lvl1pPr>
            <a:lvl2pPr marL="347663" indent="-177800">
              <a:defRPr sz="1000"/>
            </a:lvl2pPr>
            <a:lvl3pPr marL="515938" indent="-168275">
              <a:defRPr sz="900"/>
            </a:lvl3pPr>
            <a:lvl4pPr marL="685800" indent="-169863">
              <a:defRPr sz="900"/>
            </a:lvl4pPr>
            <a:lvl5pPr marL="855663" indent="-169863">
              <a:defRPr sz="900"/>
            </a:lvl5pPr>
          </a:lstStyle>
          <a:p>
            <a:pPr marL="171450" indent="-171450">
              <a:buFont typeface="Arial" pitchFamily="34" charset="0"/>
              <a:buChar char="•"/>
            </a:pPr>
            <a:r>
              <a:rPr lang="en-US" sz="1200" dirty="0">
                <a:latin typeface="Tahoma" pitchFamily="34" charset="0"/>
                <a:ea typeface="Tahoma" pitchFamily="34" charset="0"/>
                <a:cs typeface="Tahoma" pitchFamily="34" charset="0"/>
              </a:rPr>
              <a:t>Date started - Planned end - Upcoming key decision - Transition partners - Technical risk</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6" name="Content Placeholder 6"/>
          <p:cNvSpPr>
            <a:spLocks noGrp="1"/>
          </p:cNvSpPr>
          <p:nvPr>
            <p:ph sz="quarter" idx="32" hasCustomPrompt="1"/>
          </p:nvPr>
        </p:nvSpPr>
        <p:spPr>
          <a:xfrm>
            <a:off x="4707996" y="4120863"/>
            <a:ext cx="4283604" cy="2432337"/>
          </a:xfrm>
        </p:spPr>
        <p:txBody>
          <a:bodyPr/>
          <a:lstStyle>
            <a:lvl1pPr marL="169863" indent="-169863">
              <a:buFont typeface="Arial" pitchFamily="34" charset="0"/>
              <a:buChar char="•"/>
              <a:defRPr sz="1200" baseline="0"/>
            </a:lvl1pPr>
            <a:lvl2pPr marL="347663" indent="-177800">
              <a:defRPr sz="1000"/>
            </a:lvl2pPr>
            <a:lvl3pPr marL="515938" indent="-168275">
              <a:defRPr sz="900"/>
            </a:lvl3pPr>
            <a:lvl4pPr marL="685800" indent="-169863">
              <a:defRPr sz="900"/>
            </a:lvl4pPr>
            <a:lvl5pPr marL="855663" indent="-169863">
              <a:defRPr sz="900"/>
            </a:lvl5pPr>
          </a:lstStyle>
          <a:p>
            <a:pPr lvl="0"/>
            <a:r>
              <a:rPr lang="en-US" dirty="0"/>
              <a:t>Issues/Challenges and spend plan status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7" name="TextBox 46"/>
          <p:cNvSpPr txBox="1"/>
          <p:nvPr userDrawn="1"/>
        </p:nvSpPr>
        <p:spPr>
          <a:xfrm>
            <a:off x="28578" y="1100945"/>
            <a:ext cx="623887" cy="246221"/>
          </a:xfrm>
          <a:prstGeom prst="rect">
            <a:avLst/>
          </a:prstGeom>
          <a:noFill/>
        </p:spPr>
        <p:txBody>
          <a:bodyPr wrap="square" rtlCol="0">
            <a:spAutoFit/>
          </a:bodyPr>
          <a:lstStyle/>
          <a:p>
            <a:r>
              <a:rPr lang="en-US" sz="1000" dirty="0">
                <a:solidFill>
                  <a:prstClr val="black"/>
                </a:solidFill>
              </a:rPr>
              <a:t>PE:</a:t>
            </a:r>
          </a:p>
        </p:txBody>
      </p:sp>
      <p:sp>
        <p:nvSpPr>
          <p:cNvPr id="48" name="TextBox 47"/>
          <p:cNvSpPr txBox="1"/>
          <p:nvPr userDrawn="1"/>
        </p:nvSpPr>
        <p:spPr>
          <a:xfrm>
            <a:off x="1044045" y="1100945"/>
            <a:ext cx="1204913" cy="246221"/>
          </a:xfrm>
          <a:prstGeom prst="rect">
            <a:avLst/>
          </a:prstGeom>
          <a:noFill/>
        </p:spPr>
        <p:txBody>
          <a:bodyPr wrap="square" rtlCol="0">
            <a:spAutoFit/>
          </a:bodyPr>
          <a:lstStyle/>
          <a:p>
            <a:r>
              <a:rPr lang="en-US" sz="1000" dirty="0">
                <a:solidFill>
                  <a:prstClr val="black"/>
                </a:solidFill>
              </a:rPr>
              <a:t>PROJECT:</a:t>
            </a:r>
          </a:p>
        </p:txBody>
      </p:sp>
      <p:sp>
        <p:nvSpPr>
          <p:cNvPr id="49" name="TextBox 48"/>
          <p:cNvSpPr txBox="1"/>
          <p:nvPr userDrawn="1"/>
        </p:nvSpPr>
        <p:spPr>
          <a:xfrm>
            <a:off x="2257426" y="1100945"/>
            <a:ext cx="1204913" cy="246221"/>
          </a:xfrm>
          <a:prstGeom prst="rect">
            <a:avLst/>
          </a:prstGeom>
          <a:noFill/>
        </p:spPr>
        <p:txBody>
          <a:bodyPr wrap="square" rtlCol="0">
            <a:spAutoFit/>
          </a:bodyPr>
          <a:lstStyle/>
          <a:p>
            <a:r>
              <a:rPr lang="en-US" sz="1000" dirty="0">
                <a:solidFill>
                  <a:prstClr val="black"/>
                </a:solidFill>
              </a:rPr>
              <a:t>RDDS PG #:</a:t>
            </a:r>
          </a:p>
        </p:txBody>
      </p:sp>
      <p:sp>
        <p:nvSpPr>
          <p:cNvPr id="50" name="Text Placeholder 2"/>
          <p:cNvSpPr>
            <a:spLocks noGrp="1"/>
          </p:cNvSpPr>
          <p:nvPr>
            <p:ph type="body" sz="quarter" idx="21" hasCustomPrompt="1"/>
          </p:nvPr>
        </p:nvSpPr>
        <p:spPr>
          <a:xfrm>
            <a:off x="280457" y="1100945"/>
            <a:ext cx="744007" cy="246888"/>
          </a:xfrm>
          <a:noFill/>
        </p:spPr>
        <p:txBody>
          <a:bodyPr wrap="square" lIns="45720" rtlCol="0">
            <a:spAutoFit/>
          </a:bodyPr>
          <a:lstStyle>
            <a:lvl1pPr>
              <a:defRPr lang="en-US" sz="1000" dirty="0">
                <a:latin typeface="+mn-lt"/>
                <a:cs typeface="+mn-cs"/>
              </a:defRPr>
            </a:lvl1pPr>
          </a:lstStyle>
          <a:p>
            <a:pPr marL="0" lvl="0"/>
            <a:r>
              <a:rPr lang="en-US" dirty="0"/>
              <a:t>-</a:t>
            </a:r>
          </a:p>
        </p:txBody>
      </p:sp>
      <p:sp>
        <p:nvSpPr>
          <p:cNvPr id="51" name="Text Placeholder 2"/>
          <p:cNvSpPr>
            <a:spLocks noGrp="1"/>
          </p:cNvSpPr>
          <p:nvPr>
            <p:ph type="body" sz="quarter" idx="22" hasCustomPrompt="1"/>
          </p:nvPr>
        </p:nvSpPr>
        <p:spPr>
          <a:xfrm>
            <a:off x="1679074" y="1100945"/>
            <a:ext cx="502149" cy="246221"/>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5720" tIns="45720" rIns="91440" bIns="45720" numCol="1" rtlCol="0" anchor="t" anchorCtr="0" compatLnSpc="1">
            <a:prstTxWarp prst="textNoShape">
              <a:avLst/>
            </a:prstTxWarp>
            <a:spAutoFit/>
          </a:bodyPr>
          <a:lstStyle>
            <a:lvl1pPr>
              <a:defRPr lang="en-US" sz="1000" dirty="0">
                <a:latin typeface="+mn-lt"/>
                <a:cs typeface="+mn-cs"/>
              </a:defRPr>
            </a:lvl1pPr>
          </a:lstStyle>
          <a:p>
            <a:pPr marL="0" lvl="0"/>
            <a:r>
              <a:rPr lang="en-US" dirty="0"/>
              <a:t>-</a:t>
            </a:r>
          </a:p>
        </p:txBody>
      </p:sp>
      <p:sp>
        <p:nvSpPr>
          <p:cNvPr id="52" name="Text Placeholder 2"/>
          <p:cNvSpPr>
            <a:spLocks noGrp="1"/>
          </p:cNvSpPr>
          <p:nvPr>
            <p:ph type="body" sz="quarter" idx="23" hasCustomPrompt="1"/>
          </p:nvPr>
        </p:nvSpPr>
        <p:spPr>
          <a:xfrm>
            <a:off x="3022598" y="1100945"/>
            <a:ext cx="1040343" cy="246221"/>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5720" tIns="45720" rIns="91440" bIns="45720" numCol="1" rtlCol="0" anchor="t" anchorCtr="0" compatLnSpc="1">
            <a:prstTxWarp prst="textNoShape">
              <a:avLst/>
            </a:prstTxWarp>
            <a:spAutoFit/>
          </a:bodyPr>
          <a:lstStyle>
            <a:lvl1pPr>
              <a:defRPr lang="en-US" sz="1000" dirty="0">
                <a:latin typeface="+mn-lt"/>
                <a:cs typeface="+mn-cs"/>
              </a:defRPr>
            </a:lvl1pPr>
          </a:lstStyle>
          <a:p>
            <a:pPr marL="0" lvl="0"/>
            <a:r>
              <a:rPr lang="en-US" dirty="0"/>
              <a:t>-</a:t>
            </a:r>
          </a:p>
        </p:txBody>
      </p:sp>
      <p:sp>
        <p:nvSpPr>
          <p:cNvPr id="53" name="Text Placeholder 39"/>
          <p:cNvSpPr>
            <a:spLocks noGrp="1"/>
          </p:cNvSpPr>
          <p:nvPr>
            <p:ph type="body" sz="quarter" idx="15" hasCustomPrompt="1"/>
          </p:nvPr>
        </p:nvSpPr>
        <p:spPr>
          <a:xfrm>
            <a:off x="6839980" y="1100945"/>
            <a:ext cx="731520" cy="246888"/>
          </a:xfrm>
          <a:noFill/>
        </p:spPr>
        <p:txBody>
          <a:bodyPr wrap="square" rtlCol="0">
            <a:spAutoFit/>
          </a:bodyPr>
          <a:lstStyle>
            <a:lvl1pPr algn="ctr">
              <a:defRPr lang="en-US" sz="1000" dirty="0">
                <a:latin typeface="+mn-lt"/>
                <a:cs typeface="+mn-cs"/>
              </a:defRPr>
            </a:lvl1pPr>
          </a:lstStyle>
          <a:p>
            <a:pPr marL="0" lvl="0"/>
            <a:r>
              <a:rPr lang="en-US" dirty="0"/>
              <a:t>0.000</a:t>
            </a:r>
          </a:p>
        </p:txBody>
      </p:sp>
      <p:sp>
        <p:nvSpPr>
          <p:cNvPr id="54" name="Text Placeholder 39"/>
          <p:cNvSpPr>
            <a:spLocks noGrp="1"/>
          </p:cNvSpPr>
          <p:nvPr>
            <p:ph type="body" sz="quarter" idx="29" hasCustomPrompt="1"/>
          </p:nvPr>
        </p:nvSpPr>
        <p:spPr>
          <a:xfrm>
            <a:off x="7572256" y="1100945"/>
            <a:ext cx="731520" cy="246888"/>
          </a:xfrm>
          <a:noFill/>
        </p:spPr>
        <p:txBody>
          <a:bodyPr wrap="square" rtlCol="0">
            <a:spAutoFit/>
          </a:bodyPr>
          <a:lstStyle>
            <a:lvl1pPr algn="ctr">
              <a:defRPr lang="en-US" sz="1000" dirty="0">
                <a:latin typeface="+mn-lt"/>
                <a:cs typeface="+mn-cs"/>
              </a:defRPr>
            </a:lvl1pPr>
          </a:lstStyle>
          <a:p>
            <a:pPr marL="0" lvl="0"/>
            <a:r>
              <a:rPr lang="en-US" dirty="0"/>
              <a:t>0.000</a:t>
            </a:r>
          </a:p>
        </p:txBody>
      </p:sp>
      <p:sp>
        <p:nvSpPr>
          <p:cNvPr id="55" name="Text Placeholder 39"/>
          <p:cNvSpPr>
            <a:spLocks noGrp="1"/>
          </p:cNvSpPr>
          <p:nvPr>
            <p:ph type="body" sz="quarter" idx="30" hasCustomPrompt="1"/>
          </p:nvPr>
        </p:nvSpPr>
        <p:spPr>
          <a:xfrm>
            <a:off x="8309850" y="1100945"/>
            <a:ext cx="731520" cy="246888"/>
          </a:xfrm>
          <a:noFill/>
        </p:spPr>
        <p:txBody>
          <a:bodyPr wrap="square" rtlCol="0">
            <a:spAutoFit/>
          </a:bodyPr>
          <a:lstStyle>
            <a:lvl1pPr algn="ctr">
              <a:defRPr lang="en-US" sz="1000" dirty="0">
                <a:latin typeface="+mn-lt"/>
                <a:cs typeface="+mn-cs"/>
              </a:defRPr>
            </a:lvl1pPr>
          </a:lstStyle>
          <a:p>
            <a:pPr marL="0" lvl="0"/>
            <a:r>
              <a:rPr lang="en-US" dirty="0"/>
              <a:t>0.000</a:t>
            </a:r>
          </a:p>
        </p:txBody>
      </p:sp>
      <p:sp>
        <p:nvSpPr>
          <p:cNvPr id="56" name="TextBox 55"/>
          <p:cNvSpPr txBox="1"/>
          <p:nvPr userDrawn="1"/>
        </p:nvSpPr>
        <p:spPr>
          <a:xfrm>
            <a:off x="8309850" y="880703"/>
            <a:ext cx="731520" cy="246221"/>
          </a:xfrm>
          <a:prstGeom prst="rect">
            <a:avLst/>
          </a:prstGeom>
          <a:noFill/>
        </p:spPr>
        <p:txBody>
          <a:bodyPr wrap="square" rtlCol="0">
            <a:spAutoFit/>
          </a:bodyPr>
          <a:lstStyle>
            <a:defPPr>
              <a:defRPr lang="en-US"/>
            </a:defPPr>
            <a:lvl1pPr>
              <a:defRPr sz="1000"/>
            </a:lvl1pPr>
          </a:lstStyle>
          <a:p>
            <a:pPr algn="ctr"/>
            <a:r>
              <a:rPr lang="en-US" dirty="0">
                <a:solidFill>
                  <a:prstClr val="black"/>
                </a:solidFill>
              </a:rPr>
              <a:t>FY13</a:t>
            </a:r>
          </a:p>
        </p:txBody>
      </p:sp>
      <p:sp>
        <p:nvSpPr>
          <p:cNvPr id="57" name="TextBox 56"/>
          <p:cNvSpPr txBox="1"/>
          <p:nvPr userDrawn="1"/>
        </p:nvSpPr>
        <p:spPr>
          <a:xfrm>
            <a:off x="7576244" y="880703"/>
            <a:ext cx="731520" cy="246221"/>
          </a:xfrm>
          <a:prstGeom prst="rect">
            <a:avLst/>
          </a:prstGeom>
          <a:noFill/>
        </p:spPr>
        <p:txBody>
          <a:bodyPr wrap="square" rtlCol="0">
            <a:spAutoFit/>
          </a:bodyPr>
          <a:lstStyle>
            <a:defPPr>
              <a:defRPr lang="en-US"/>
            </a:defPPr>
            <a:lvl1pPr>
              <a:defRPr sz="1000"/>
            </a:lvl1pPr>
          </a:lstStyle>
          <a:p>
            <a:pPr algn="ctr"/>
            <a:r>
              <a:rPr lang="en-US" dirty="0">
                <a:solidFill>
                  <a:prstClr val="black"/>
                </a:solidFill>
              </a:rPr>
              <a:t>FY12</a:t>
            </a:r>
          </a:p>
        </p:txBody>
      </p:sp>
      <p:sp>
        <p:nvSpPr>
          <p:cNvPr id="58" name="TextBox 57"/>
          <p:cNvSpPr txBox="1"/>
          <p:nvPr userDrawn="1"/>
        </p:nvSpPr>
        <p:spPr>
          <a:xfrm>
            <a:off x="6842638" y="880703"/>
            <a:ext cx="731520" cy="246221"/>
          </a:xfrm>
          <a:prstGeom prst="rect">
            <a:avLst/>
          </a:prstGeom>
          <a:noFill/>
        </p:spPr>
        <p:txBody>
          <a:bodyPr wrap="square" rtlCol="0">
            <a:spAutoFit/>
          </a:bodyPr>
          <a:lstStyle>
            <a:defPPr>
              <a:defRPr lang="en-US"/>
            </a:defPPr>
            <a:lvl1pPr>
              <a:defRPr sz="1000"/>
            </a:lvl1pPr>
          </a:lstStyle>
          <a:p>
            <a:pPr algn="ctr"/>
            <a:r>
              <a:rPr lang="en-US" dirty="0">
                <a:solidFill>
                  <a:prstClr val="black"/>
                </a:solidFill>
              </a:rPr>
              <a:t>FY11</a:t>
            </a:r>
          </a:p>
        </p:txBody>
      </p:sp>
      <p:cxnSp>
        <p:nvCxnSpPr>
          <p:cNvPr id="59" name="Straight Connector 58"/>
          <p:cNvCxnSpPr/>
          <p:nvPr userDrawn="1"/>
        </p:nvCxnSpPr>
        <p:spPr bwMode="auto">
          <a:xfrm>
            <a:off x="0" y="1355726"/>
            <a:ext cx="9144000" cy="0"/>
          </a:xfrm>
          <a:prstGeom prst="line">
            <a:avLst/>
          </a:prstGeom>
          <a:noFill/>
          <a:ln w="22225">
            <a:solidFill>
              <a:schemeClr val="tx1"/>
            </a:solidFill>
            <a:round/>
            <a:headEnd/>
            <a:tailEnd/>
          </a:ln>
          <a:extLst>
            <a:ext uri="{909E8E84-426E-40DD-AFC4-6F175D3DCCD1}">
              <a14:hiddenFill xmlns:a14="http://schemas.microsoft.com/office/drawing/2010/main">
                <a:noFill/>
              </a14:hiddenFill>
            </a:ext>
          </a:extLst>
        </p:spPr>
      </p:cxnSp>
      <p:sp>
        <p:nvSpPr>
          <p:cNvPr id="60" name="Title 1"/>
          <p:cNvSpPr>
            <a:spLocks noGrp="1"/>
          </p:cNvSpPr>
          <p:nvPr>
            <p:ph type="ctrTitle" hasCustomPrompt="1"/>
          </p:nvPr>
        </p:nvSpPr>
        <p:spPr>
          <a:xfrm>
            <a:off x="1619250" y="76202"/>
            <a:ext cx="6422572" cy="579062"/>
          </a:xfrm>
        </p:spPr>
        <p:txBody>
          <a:bodyPr anchor="b">
            <a:noAutofit/>
          </a:bodyPr>
          <a:lstStyle>
            <a:lvl1pPr algn="l">
              <a:lnSpc>
                <a:spcPct val="100000"/>
              </a:lnSpc>
              <a:defRPr sz="2000" b="0">
                <a:latin typeface="Tahoma" pitchFamily="34" charset="0"/>
                <a:ea typeface="Tahoma" pitchFamily="34" charset="0"/>
                <a:cs typeface="Tahoma" pitchFamily="34" charset="0"/>
              </a:defRPr>
            </a:lvl1pPr>
          </a:lstStyle>
          <a:p>
            <a:r>
              <a:rPr lang="en-US" dirty="0"/>
              <a:t>Program Name (Acronym)</a:t>
            </a:r>
          </a:p>
        </p:txBody>
      </p:sp>
      <p:sp>
        <p:nvSpPr>
          <p:cNvPr id="61" name="Text Placeholder 4"/>
          <p:cNvSpPr>
            <a:spLocks noGrp="1"/>
          </p:cNvSpPr>
          <p:nvPr>
            <p:ph type="body" sz="quarter" idx="24" hasCustomPrompt="1"/>
          </p:nvPr>
        </p:nvSpPr>
        <p:spPr>
          <a:xfrm>
            <a:off x="1619250" y="587526"/>
            <a:ext cx="6421587" cy="390885"/>
          </a:xfrm>
        </p:spPr>
        <p:txBody>
          <a:bodyPr/>
          <a:lstStyle>
            <a:lvl1pPr marL="342900" marR="0" indent="-342900" algn="l" defTabSz="914400" rtl="0" eaLnBrk="1" fontAlgn="auto" latinLnBrk="0" hangingPunct="1">
              <a:lnSpc>
                <a:spcPct val="100000"/>
              </a:lnSpc>
              <a:spcBef>
                <a:spcPct val="20000"/>
              </a:spcBef>
              <a:spcAft>
                <a:spcPts val="0"/>
              </a:spcAft>
              <a:buClrTx/>
              <a:buSzTx/>
              <a:buFont typeface="Arial" pitchFamily="34" charset="0"/>
              <a:buNone/>
              <a:tabLst/>
              <a:defRPr sz="1800"/>
            </a:lvl1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lang="en-US" dirty="0"/>
              <a:t>PM / Office</a:t>
            </a:r>
          </a:p>
        </p:txBody>
      </p:sp>
    </p:spTree>
    <p:extLst>
      <p:ext uri="{BB962C8B-B14F-4D97-AF65-F5344CB8AC3E}">
        <p14:creationId xmlns:p14="http://schemas.microsoft.com/office/powerpoint/2010/main" val="2548186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DIRO_Update_Concept_2 PE">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pPr>
              <a:defRPr/>
            </a:pPr>
            <a:r>
              <a:rPr lang="en-US"/>
              <a:t>DARPA-BAA-14-62    ICONS  </a:t>
            </a:r>
            <a:endParaRPr lang="en-US" dirty="0"/>
          </a:p>
        </p:txBody>
      </p:sp>
      <p:sp>
        <p:nvSpPr>
          <p:cNvPr id="4" name="Slide Number Placeholder 3"/>
          <p:cNvSpPr>
            <a:spLocks noGrp="1"/>
          </p:cNvSpPr>
          <p:nvPr>
            <p:ph type="sldNum" sz="quarter" idx="11"/>
          </p:nvPr>
        </p:nvSpPr>
        <p:spPr/>
        <p:txBody>
          <a:bodyPr/>
          <a:lstStyle/>
          <a:p>
            <a:pPr>
              <a:defRPr/>
            </a:pPr>
            <a:fld id="{231CC523-8BC6-4921-807A-66BD262F34AB}" type="slidenum">
              <a:rPr lang="en-US" smtClean="0"/>
              <a:pPr>
                <a:defRPr/>
              </a:pPr>
              <a:t>‹#›</a:t>
            </a:fld>
            <a:endParaRPr lang="en-US"/>
          </a:p>
        </p:txBody>
      </p:sp>
      <p:sp>
        <p:nvSpPr>
          <p:cNvPr id="36" name="Rectangle 35"/>
          <p:cNvSpPr/>
          <p:nvPr userDrawn="1"/>
        </p:nvSpPr>
        <p:spPr>
          <a:xfrm>
            <a:off x="8041821" y="76201"/>
            <a:ext cx="949779" cy="51979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7" name="TextBox 36"/>
          <p:cNvSpPr txBox="1"/>
          <p:nvPr userDrawn="1"/>
        </p:nvSpPr>
        <p:spPr>
          <a:xfrm>
            <a:off x="8041822" y="197126"/>
            <a:ext cx="949780" cy="261610"/>
          </a:xfrm>
          <a:prstGeom prst="rect">
            <a:avLst/>
          </a:prstGeom>
          <a:noFill/>
        </p:spPr>
        <p:txBody>
          <a:bodyPr wrap="square" rtlCol="0">
            <a:spAutoFit/>
          </a:bodyPr>
          <a:lstStyle/>
          <a:p>
            <a:pPr algn="ctr"/>
            <a:r>
              <a:rPr lang="en-US" sz="1100" dirty="0">
                <a:solidFill>
                  <a:prstClr val="black"/>
                </a:solidFill>
                <a:ea typeface="Tahoma" pitchFamily="34" charset="0"/>
                <a:cs typeface="Tahoma" pitchFamily="34" charset="0"/>
              </a:rPr>
              <a:t>Concept</a:t>
            </a:r>
          </a:p>
        </p:txBody>
      </p:sp>
      <p:pic>
        <p:nvPicPr>
          <p:cNvPr id="39" name="Picture 3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84414" y="130207"/>
            <a:ext cx="1085438" cy="655071"/>
          </a:xfrm>
          <a:prstGeom prst="rect">
            <a:avLst/>
          </a:prstGeom>
        </p:spPr>
      </p:pic>
      <p:sp>
        <p:nvSpPr>
          <p:cNvPr id="41" name="TextBox 40"/>
          <p:cNvSpPr txBox="1"/>
          <p:nvPr userDrawn="1"/>
        </p:nvSpPr>
        <p:spPr>
          <a:xfrm>
            <a:off x="5591173" y="3843864"/>
            <a:ext cx="2714627"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DIRO UPDATE/ISSUES</a:t>
            </a:r>
          </a:p>
        </p:txBody>
      </p:sp>
      <p:sp>
        <p:nvSpPr>
          <p:cNvPr id="43" name="TextBox 42"/>
          <p:cNvSpPr txBox="1"/>
          <p:nvPr userDrawn="1"/>
        </p:nvSpPr>
        <p:spPr>
          <a:xfrm>
            <a:off x="900113" y="1363189"/>
            <a:ext cx="2714627"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PROGRAM OVERVIEW</a:t>
            </a:r>
          </a:p>
        </p:txBody>
      </p:sp>
      <p:sp>
        <p:nvSpPr>
          <p:cNvPr id="44" name="TextBox 43"/>
          <p:cNvSpPr txBox="1"/>
          <p:nvPr userDrawn="1"/>
        </p:nvSpPr>
        <p:spPr>
          <a:xfrm>
            <a:off x="5591173" y="1365362"/>
            <a:ext cx="2714627"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PROGRAM STATUS</a:t>
            </a:r>
          </a:p>
        </p:txBody>
      </p:sp>
      <p:sp>
        <p:nvSpPr>
          <p:cNvPr id="45" name="TextBox 44"/>
          <p:cNvSpPr txBox="1"/>
          <p:nvPr userDrawn="1"/>
        </p:nvSpPr>
        <p:spPr>
          <a:xfrm>
            <a:off x="255985" y="3843864"/>
            <a:ext cx="4002883"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CAPABILITY OBJECTIVE/GOAL</a:t>
            </a:r>
          </a:p>
        </p:txBody>
      </p:sp>
      <p:cxnSp>
        <p:nvCxnSpPr>
          <p:cNvPr id="47" name="Straight Connector 46"/>
          <p:cNvCxnSpPr/>
          <p:nvPr userDrawn="1"/>
        </p:nvCxnSpPr>
        <p:spPr bwMode="auto">
          <a:xfrm>
            <a:off x="0" y="3825875"/>
            <a:ext cx="9144000" cy="0"/>
          </a:xfrm>
          <a:prstGeom prst="line">
            <a:avLst/>
          </a:prstGeom>
          <a:noFill/>
          <a:ln w="22225">
            <a:solidFill>
              <a:schemeClr val="tx1"/>
            </a:solidFill>
            <a:round/>
            <a:headEnd/>
            <a:tailEnd/>
          </a:ln>
          <a:extLst>
            <a:ext uri="{909E8E84-426E-40DD-AFC4-6F175D3DCCD1}">
              <a14:hiddenFill xmlns:a14="http://schemas.microsoft.com/office/drawing/2010/main">
                <a:noFill/>
              </a14:hiddenFill>
            </a:ext>
          </a:extLst>
        </p:spPr>
      </p:cxnSp>
      <p:cxnSp>
        <p:nvCxnSpPr>
          <p:cNvPr id="48" name="Straight Connector 47"/>
          <p:cNvCxnSpPr/>
          <p:nvPr userDrawn="1"/>
        </p:nvCxnSpPr>
        <p:spPr bwMode="auto">
          <a:xfrm>
            <a:off x="4572000" y="1355726"/>
            <a:ext cx="0" cy="5070474"/>
          </a:xfrm>
          <a:prstGeom prst="line">
            <a:avLst/>
          </a:prstGeom>
          <a:noFill/>
          <a:ln w="22225">
            <a:solidFill>
              <a:schemeClr val="tx1"/>
            </a:solidFill>
            <a:round/>
            <a:headEnd/>
            <a:tailEnd/>
          </a:ln>
          <a:extLst>
            <a:ext uri="{909E8E84-426E-40DD-AFC4-6F175D3DCCD1}">
              <a14:hiddenFill xmlns:a14="http://schemas.microsoft.com/office/drawing/2010/main">
                <a:noFill/>
              </a14:hiddenFill>
            </a:ext>
          </a:extLst>
        </p:spPr>
      </p:cxnSp>
      <p:sp>
        <p:nvSpPr>
          <p:cNvPr id="49" name="Content Placeholder 6"/>
          <p:cNvSpPr>
            <a:spLocks noGrp="1"/>
          </p:cNvSpPr>
          <p:nvPr>
            <p:ph sz="quarter" idx="32" hasCustomPrompt="1"/>
          </p:nvPr>
        </p:nvSpPr>
        <p:spPr>
          <a:xfrm>
            <a:off x="195263" y="1642361"/>
            <a:ext cx="4283604" cy="2155469"/>
          </a:xfrm>
        </p:spPr>
        <p:txBody>
          <a:bodyPr/>
          <a:lstStyle>
            <a:lvl1pPr marL="169863" indent="-169863">
              <a:buFont typeface="Arial" pitchFamily="34" charset="0"/>
              <a:buChar char="•"/>
              <a:defRPr sz="1200"/>
            </a:lvl1pPr>
            <a:lvl2pPr marL="347663" indent="-177800">
              <a:defRPr sz="1000"/>
            </a:lvl2pPr>
            <a:lvl3pPr marL="515938" indent="-168275">
              <a:defRPr sz="900"/>
            </a:lvl3pPr>
            <a:lvl4pPr marL="685800" indent="-169863">
              <a:defRPr sz="900"/>
            </a:lvl4pPr>
            <a:lvl5pPr marL="855663" indent="-169863">
              <a:defRPr sz="900"/>
            </a:lvl5pPr>
          </a:lstStyle>
          <a:p>
            <a:pPr lvl="0"/>
            <a:r>
              <a:rPr lang="en-US" dirty="0"/>
              <a:t>Insert text, images, and/or charts here</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0" name="Content Placeholder 6"/>
          <p:cNvSpPr>
            <a:spLocks noGrp="1"/>
          </p:cNvSpPr>
          <p:nvPr>
            <p:ph sz="quarter" idx="25" hasCustomPrompt="1"/>
          </p:nvPr>
        </p:nvSpPr>
        <p:spPr>
          <a:xfrm>
            <a:off x="195263" y="4120863"/>
            <a:ext cx="4283604" cy="2432337"/>
          </a:xfrm>
        </p:spPr>
        <p:txBody>
          <a:bodyPr/>
          <a:lstStyle>
            <a:lvl1pPr marL="169863" indent="-169863">
              <a:buFont typeface="Arial" pitchFamily="34" charset="0"/>
              <a:buChar char="•"/>
              <a:defRPr sz="1200"/>
            </a:lvl1pPr>
            <a:lvl2pPr marL="347663" indent="-177800">
              <a:defRPr sz="1000"/>
            </a:lvl2pPr>
            <a:lvl3pPr marL="515938" indent="-168275">
              <a:defRPr sz="900"/>
            </a:lvl3pPr>
            <a:lvl4pPr marL="685800" indent="-169863">
              <a:defRPr sz="900"/>
            </a:lvl4pPr>
            <a:lvl5pPr marL="855663" indent="-169863">
              <a:defRPr sz="9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1" name="Content Placeholder 6"/>
          <p:cNvSpPr>
            <a:spLocks noGrp="1"/>
          </p:cNvSpPr>
          <p:nvPr>
            <p:ph sz="quarter" idx="33" hasCustomPrompt="1"/>
          </p:nvPr>
        </p:nvSpPr>
        <p:spPr>
          <a:xfrm>
            <a:off x="4707996" y="1642361"/>
            <a:ext cx="4283604" cy="2155469"/>
          </a:xfrm>
        </p:spPr>
        <p:txBody>
          <a:bodyPr/>
          <a:lstStyle>
            <a:lvl1pPr marL="171450" indent="-171450">
              <a:buFont typeface="Arial" pitchFamily="34" charset="0"/>
              <a:buChar char="•"/>
              <a:defRPr sz="1200"/>
            </a:lvl1pPr>
            <a:lvl2pPr marL="347663" indent="-177800">
              <a:defRPr sz="1000"/>
            </a:lvl2pPr>
            <a:lvl3pPr marL="515938" indent="-168275">
              <a:defRPr sz="900"/>
            </a:lvl3pPr>
            <a:lvl4pPr marL="685800" indent="-169863">
              <a:defRPr sz="900"/>
            </a:lvl4pPr>
            <a:lvl5pPr marL="855663" indent="-169863">
              <a:defRPr sz="900"/>
            </a:lvl5pPr>
          </a:lstStyle>
          <a:p>
            <a:pPr marL="171450" indent="-171450">
              <a:buFont typeface="Arial" pitchFamily="34" charset="0"/>
              <a:buChar char="•"/>
            </a:pPr>
            <a:r>
              <a:rPr lang="en-US" sz="1200" dirty="0">
                <a:latin typeface="Tahoma" pitchFamily="34" charset="0"/>
                <a:ea typeface="Tahoma" pitchFamily="34" charset="0"/>
                <a:cs typeface="Tahoma" pitchFamily="34" charset="0"/>
              </a:rPr>
              <a:t>Date started - Planned end - Upcoming key decision - Transition partners - Technical risk</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2" name="Content Placeholder 6"/>
          <p:cNvSpPr>
            <a:spLocks noGrp="1"/>
          </p:cNvSpPr>
          <p:nvPr>
            <p:ph sz="quarter" idx="34" hasCustomPrompt="1"/>
          </p:nvPr>
        </p:nvSpPr>
        <p:spPr>
          <a:xfrm>
            <a:off x="4707996" y="4120863"/>
            <a:ext cx="4283604" cy="2432337"/>
          </a:xfrm>
        </p:spPr>
        <p:txBody>
          <a:bodyPr/>
          <a:lstStyle>
            <a:lvl1pPr marL="169863" indent="-169863">
              <a:buFont typeface="Arial" pitchFamily="34" charset="0"/>
              <a:buChar char="•"/>
              <a:defRPr sz="1200" baseline="0"/>
            </a:lvl1pPr>
            <a:lvl2pPr marL="347663" indent="-177800">
              <a:defRPr sz="1000"/>
            </a:lvl2pPr>
            <a:lvl3pPr marL="515938" indent="-168275">
              <a:defRPr sz="900"/>
            </a:lvl3pPr>
            <a:lvl4pPr marL="685800" indent="-169863">
              <a:defRPr sz="900"/>
            </a:lvl4pPr>
            <a:lvl5pPr marL="855663" indent="-169863">
              <a:defRPr sz="900"/>
            </a:lvl5pPr>
          </a:lstStyle>
          <a:p>
            <a:pPr lvl="0"/>
            <a:r>
              <a:rPr lang="en-US" dirty="0"/>
              <a:t>Issues/Challenges and spend plan status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3" name="TextBox 52"/>
          <p:cNvSpPr txBox="1"/>
          <p:nvPr userDrawn="1"/>
        </p:nvSpPr>
        <p:spPr>
          <a:xfrm>
            <a:off x="28578" y="1109505"/>
            <a:ext cx="623887" cy="246221"/>
          </a:xfrm>
          <a:prstGeom prst="rect">
            <a:avLst/>
          </a:prstGeom>
          <a:noFill/>
        </p:spPr>
        <p:txBody>
          <a:bodyPr wrap="square" rtlCol="0">
            <a:spAutoFit/>
          </a:bodyPr>
          <a:lstStyle/>
          <a:p>
            <a:r>
              <a:rPr lang="en-US" sz="1000" dirty="0">
                <a:solidFill>
                  <a:prstClr val="black"/>
                </a:solidFill>
              </a:rPr>
              <a:t>PE:</a:t>
            </a:r>
          </a:p>
        </p:txBody>
      </p:sp>
      <p:sp>
        <p:nvSpPr>
          <p:cNvPr id="54" name="TextBox 53"/>
          <p:cNvSpPr txBox="1"/>
          <p:nvPr userDrawn="1"/>
        </p:nvSpPr>
        <p:spPr>
          <a:xfrm>
            <a:off x="1782269" y="1109505"/>
            <a:ext cx="792555" cy="246221"/>
          </a:xfrm>
          <a:prstGeom prst="rect">
            <a:avLst/>
          </a:prstGeom>
          <a:noFill/>
        </p:spPr>
        <p:txBody>
          <a:bodyPr wrap="square" rtlCol="0">
            <a:spAutoFit/>
          </a:bodyPr>
          <a:lstStyle/>
          <a:p>
            <a:r>
              <a:rPr lang="en-US" sz="1000" dirty="0">
                <a:solidFill>
                  <a:prstClr val="black"/>
                </a:solidFill>
              </a:rPr>
              <a:t>PROJECT:</a:t>
            </a:r>
          </a:p>
        </p:txBody>
      </p:sp>
      <p:sp>
        <p:nvSpPr>
          <p:cNvPr id="55" name="TextBox 54"/>
          <p:cNvSpPr txBox="1"/>
          <p:nvPr userDrawn="1"/>
        </p:nvSpPr>
        <p:spPr>
          <a:xfrm>
            <a:off x="3614740" y="1109505"/>
            <a:ext cx="1204913" cy="246221"/>
          </a:xfrm>
          <a:prstGeom prst="rect">
            <a:avLst/>
          </a:prstGeom>
          <a:noFill/>
        </p:spPr>
        <p:txBody>
          <a:bodyPr wrap="square" rtlCol="0">
            <a:spAutoFit/>
          </a:bodyPr>
          <a:lstStyle/>
          <a:p>
            <a:r>
              <a:rPr lang="en-US" sz="1000" dirty="0">
                <a:solidFill>
                  <a:prstClr val="black"/>
                </a:solidFill>
              </a:rPr>
              <a:t>RDDS PG #:</a:t>
            </a:r>
          </a:p>
        </p:txBody>
      </p:sp>
      <p:sp>
        <p:nvSpPr>
          <p:cNvPr id="56" name="Text Placeholder 2"/>
          <p:cNvSpPr>
            <a:spLocks noGrp="1"/>
          </p:cNvSpPr>
          <p:nvPr>
            <p:ph type="body" sz="quarter" idx="21" hasCustomPrompt="1"/>
          </p:nvPr>
        </p:nvSpPr>
        <p:spPr>
          <a:xfrm>
            <a:off x="280457" y="1109505"/>
            <a:ext cx="1489074" cy="246221"/>
          </a:xfrm>
          <a:noFill/>
        </p:spPr>
        <p:txBody>
          <a:bodyPr wrap="square" lIns="45720" rtlCol="0">
            <a:spAutoFit/>
          </a:bodyPr>
          <a:lstStyle>
            <a:lvl1pPr>
              <a:defRPr lang="en-US" sz="1000" baseline="0" dirty="0">
                <a:latin typeface="+mn-lt"/>
                <a:cs typeface="+mn-cs"/>
              </a:defRPr>
            </a:lvl1pPr>
          </a:lstStyle>
          <a:p>
            <a:pPr marL="0" lvl="0"/>
            <a:r>
              <a:rPr lang="en-US" dirty="0"/>
              <a:t>-</a:t>
            </a:r>
          </a:p>
        </p:txBody>
      </p:sp>
      <p:sp>
        <p:nvSpPr>
          <p:cNvPr id="57" name="Text Placeholder 2"/>
          <p:cNvSpPr>
            <a:spLocks noGrp="1"/>
          </p:cNvSpPr>
          <p:nvPr>
            <p:ph type="body" sz="quarter" idx="22" hasCustomPrompt="1"/>
          </p:nvPr>
        </p:nvSpPr>
        <p:spPr>
          <a:xfrm>
            <a:off x="2405680" y="1109505"/>
            <a:ext cx="1240732" cy="246221"/>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5720" tIns="45720" rIns="91440" bIns="45720" numCol="1" rtlCol="0" anchor="t" anchorCtr="0" compatLnSpc="1">
            <a:prstTxWarp prst="textNoShape">
              <a:avLst/>
            </a:prstTxWarp>
            <a:spAutoFit/>
          </a:bodyPr>
          <a:lstStyle>
            <a:lvl1pPr>
              <a:defRPr lang="en-US" sz="1000" dirty="0">
                <a:latin typeface="+mn-lt"/>
                <a:cs typeface="+mn-cs"/>
              </a:defRPr>
            </a:lvl1pPr>
          </a:lstStyle>
          <a:p>
            <a:pPr marL="0" lvl="0"/>
            <a:r>
              <a:rPr lang="en-US" dirty="0"/>
              <a:t>-</a:t>
            </a:r>
          </a:p>
        </p:txBody>
      </p:sp>
      <p:sp>
        <p:nvSpPr>
          <p:cNvPr id="58" name="Text Placeholder 2"/>
          <p:cNvSpPr>
            <a:spLocks noGrp="1"/>
          </p:cNvSpPr>
          <p:nvPr>
            <p:ph type="body" sz="quarter" idx="23" hasCustomPrompt="1"/>
          </p:nvPr>
        </p:nvSpPr>
        <p:spPr>
          <a:xfrm>
            <a:off x="4388379" y="1109505"/>
            <a:ext cx="1040343" cy="246221"/>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5720" tIns="45720" rIns="91440" bIns="45720" numCol="1" rtlCol="0" anchor="t" anchorCtr="0" compatLnSpc="1">
            <a:prstTxWarp prst="textNoShape">
              <a:avLst/>
            </a:prstTxWarp>
            <a:spAutoFit/>
          </a:bodyPr>
          <a:lstStyle>
            <a:lvl1pPr>
              <a:defRPr lang="en-US" sz="1000" dirty="0">
                <a:latin typeface="+mn-lt"/>
                <a:cs typeface="+mn-cs"/>
              </a:defRPr>
            </a:lvl1pPr>
          </a:lstStyle>
          <a:p>
            <a:pPr marL="0" lvl="0"/>
            <a:r>
              <a:rPr lang="en-US" dirty="0"/>
              <a:t>-</a:t>
            </a:r>
          </a:p>
        </p:txBody>
      </p:sp>
      <p:sp>
        <p:nvSpPr>
          <p:cNvPr id="59" name="Text Placeholder 39"/>
          <p:cNvSpPr>
            <a:spLocks noGrp="1"/>
          </p:cNvSpPr>
          <p:nvPr>
            <p:ph type="body" sz="quarter" idx="15" hasCustomPrompt="1"/>
          </p:nvPr>
        </p:nvSpPr>
        <p:spPr>
          <a:xfrm>
            <a:off x="6847954" y="1124894"/>
            <a:ext cx="731520" cy="230832"/>
          </a:xfrm>
          <a:noFill/>
        </p:spPr>
        <p:txBody>
          <a:bodyPr wrap="square" lIns="91440" tIns="45720" rIns="91440" bIns="45720" rtlCol="0">
            <a:spAutoFit/>
          </a:bodyPr>
          <a:lstStyle>
            <a:lvl1pPr algn="ctr">
              <a:defRPr lang="en-US" sz="900" dirty="0">
                <a:latin typeface="+mn-lt"/>
                <a:cs typeface="+mn-cs"/>
              </a:defRPr>
            </a:lvl1pPr>
          </a:lstStyle>
          <a:p>
            <a:pPr marL="0" lvl="0"/>
            <a:r>
              <a:rPr lang="en-US" dirty="0"/>
              <a:t>0.000</a:t>
            </a:r>
          </a:p>
        </p:txBody>
      </p:sp>
      <p:sp>
        <p:nvSpPr>
          <p:cNvPr id="60" name="Text Placeholder 39"/>
          <p:cNvSpPr>
            <a:spLocks noGrp="1"/>
          </p:cNvSpPr>
          <p:nvPr>
            <p:ph type="body" sz="quarter" idx="29" hasCustomPrompt="1"/>
          </p:nvPr>
        </p:nvSpPr>
        <p:spPr>
          <a:xfrm>
            <a:off x="7579596" y="1124894"/>
            <a:ext cx="731520" cy="230832"/>
          </a:xfrm>
          <a:noFill/>
        </p:spPr>
        <p:txBody>
          <a:bodyPr wrap="square" lIns="91440" tIns="45720" rIns="91440" bIns="45720" rtlCol="0">
            <a:spAutoFit/>
          </a:bodyPr>
          <a:lstStyle>
            <a:lvl1pPr algn="ctr">
              <a:defRPr lang="en-US" sz="900" dirty="0">
                <a:latin typeface="+mn-lt"/>
                <a:cs typeface="+mn-cs"/>
              </a:defRPr>
            </a:lvl1pPr>
          </a:lstStyle>
          <a:p>
            <a:pPr marL="0" lvl="0"/>
            <a:r>
              <a:rPr lang="en-US" dirty="0"/>
              <a:t>0.000</a:t>
            </a:r>
          </a:p>
        </p:txBody>
      </p:sp>
      <p:sp>
        <p:nvSpPr>
          <p:cNvPr id="61" name="Text Placeholder 39"/>
          <p:cNvSpPr>
            <a:spLocks noGrp="1"/>
          </p:cNvSpPr>
          <p:nvPr>
            <p:ph type="body" sz="quarter" idx="30" hasCustomPrompt="1"/>
          </p:nvPr>
        </p:nvSpPr>
        <p:spPr>
          <a:xfrm>
            <a:off x="8313898" y="1124894"/>
            <a:ext cx="731520" cy="230832"/>
          </a:xfrm>
          <a:noFill/>
        </p:spPr>
        <p:txBody>
          <a:bodyPr wrap="square" lIns="91440" tIns="45720" rIns="91440" bIns="45720" rtlCol="0">
            <a:spAutoFit/>
          </a:bodyPr>
          <a:lstStyle>
            <a:lvl1pPr algn="ctr">
              <a:defRPr lang="en-US" sz="900" dirty="0">
                <a:latin typeface="+mn-lt"/>
                <a:cs typeface="+mn-cs"/>
              </a:defRPr>
            </a:lvl1pPr>
          </a:lstStyle>
          <a:p>
            <a:pPr marL="0" lvl="0"/>
            <a:r>
              <a:rPr lang="en-US" dirty="0"/>
              <a:t>0.000</a:t>
            </a:r>
          </a:p>
        </p:txBody>
      </p:sp>
      <p:sp>
        <p:nvSpPr>
          <p:cNvPr id="62" name="Text Placeholder 39"/>
          <p:cNvSpPr>
            <a:spLocks noGrp="1"/>
          </p:cNvSpPr>
          <p:nvPr>
            <p:ph type="body" sz="quarter" idx="31" hasCustomPrompt="1"/>
          </p:nvPr>
        </p:nvSpPr>
        <p:spPr>
          <a:xfrm>
            <a:off x="6847954" y="893966"/>
            <a:ext cx="731520" cy="230832"/>
          </a:xfrm>
          <a:noFill/>
        </p:spPr>
        <p:txBody>
          <a:bodyPr wrap="square" lIns="91440" tIns="45720" rIns="91440" bIns="45720" rtlCol="0">
            <a:spAutoFit/>
          </a:bodyPr>
          <a:lstStyle>
            <a:lvl1pPr algn="ctr">
              <a:defRPr lang="en-US" sz="900" dirty="0">
                <a:latin typeface="+mn-lt"/>
                <a:cs typeface="+mn-cs"/>
              </a:defRPr>
            </a:lvl1pPr>
          </a:lstStyle>
          <a:p>
            <a:pPr marL="0" lvl="0"/>
            <a:r>
              <a:rPr lang="en-US" dirty="0"/>
              <a:t>0.000</a:t>
            </a:r>
          </a:p>
        </p:txBody>
      </p:sp>
      <p:sp>
        <p:nvSpPr>
          <p:cNvPr id="63" name="Text Placeholder 39"/>
          <p:cNvSpPr>
            <a:spLocks noGrp="1"/>
          </p:cNvSpPr>
          <p:nvPr>
            <p:ph type="body" sz="quarter" idx="35" hasCustomPrompt="1"/>
          </p:nvPr>
        </p:nvSpPr>
        <p:spPr>
          <a:xfrm>
            <a:off x="7579596" y="893966"/>
            <a:ext cx="731520" cy="230832"/>
          </a:xfrm>
          <a:noFill/>
        </p:spPr>
        <p:txBody>
          <a:bodyPr wrap="square" lIns="91440" tIns="45720" rIns="91440" bIns="45720" rtlCol="0">
            <a:spAutoFit/>
          </a:bodyPr>
          <a:lstStyle>
            <a:lvl1pPr algn="ctr">
              <a:defRPr lang="en-US" sz="900" dirty="0">
                <a:latin typeface="+mn-lt"/>
                <a:cs typeface="+mn-cs"/>
              </a:defRPr>
            </a:lvl1pPr>
          </a:lstStyle>
          <a:p>
            <a:pPr marL="0" lvl="0"/>
            <a:r>
              <a:rPr lang="en-US" dirty="0"/>
              <a:t>0.000</a:t>
            </a:r>
          </a:p>
        </p:txBody>
      </p:sp>
      <p:sp>
        <p:nvSpPr>
          <p:cNvPr id="64" name="Text Placeholder 39"/>
          <p:cNvSpPr>
            <a:spLocks noGrp="1"/>
          </p:cNvSpPr>
          <p:nvPr>
            <p:ph type="body" sz="quarter" idx="36" hasCustomPrompt="1"/>
          </p:nvPr>
        </p:nvSpPr>
        <p:spPr>
          <a:xfrm>
            <a:off x="8313898" y="893966"/>
            <a:ext cx="731520" cy="230832"/>
          </a:xfrm>
          <a:noFill/>
        </p:spPr>
        <p:txBody>
          <a:bodyPr wrap="square" lIns="91440" tIns="45720" rIns="91440" bIns="45720" rtlCol="0">
            <a:spAutoFit/>
          </a:bodyPr>
          <a:lstStyle>
            <a:lvl1pPr algn="ctr">
              <a:defRPr lang="en-US" sz="900" dirty="0">
                <a:latin typeface="+mn-lt"/>
                <a:cs typeface="+mn-cs"/>
              </a:defRPr>
            </a:lvl1pPr>
          </a:lstStyle>
          <a:p>
            <a:pPr marL="0" lvl="0"/>
            <a:r>
              <a:rPr lang="en-US" dirty="0"/>
              <a:t>0.000</a:t>
            </a:r>
          </a:p>
        </p:txBody>
      </p:sp>
      <p:sp>
        <p:nvSpPr>
          <p:cNvPr id="65" name="TextBox 64"/>
          <p:cNvSpPr txBox="1"/>
          <p:nvPr userDrawn="1"/>
        </p:nvSpPr>
        <p:spPr>
          <a:xfrm>
            <a:off x="8313898" y="663878"/>
            <a:ext cx="731520" cy="230832"/>
          </a:xfrm>
          <a:prstGeom prst="rect">
            <a:avLst/>
          </a:prstGeom>
          <a:noFill/>
        </p:spPr>
        <p:txBody>
          <a:bodyPr wrap="square" lIns="91440" tIns="45720" rIns="91440" bIns="45720" rtlCol="0">
            <a:spAutoFit/>
          </a:bodyPr>
          <a:lstStyle>
            <a:defPPr>
              <a:defRPr lang="en-US"/>
            </a:defPPr>
            <a:lvl1pPr>
              <a:defRPr sz="1000"/>
            </a:lvl1pPr>
          </a:lstStyle>
          <a:p>
            <a:pPr algn="ctr"/>
            <a:r>
              <a:rPr lang="en-US" sz="900" dirty="0">
                <a:solidFill>
                  <a:prstClr val="black"/>
                </a:solidFill>
              </a:rPr>
              <a:t>FY13</a:t>
            </a:r>
          </a:p>
        </p:txBody>
      </p:sp>
      <p:sp>
        <p:nvSpPr>
          <p:cNvPr id="66" name="TextBox 65"/>
          <p:cNvSpPr txBox="1"/>
          <p:nvPr userDrawn="1"/>
        </p:nvSpPr>
        <p:spPr>
          <a:xfrm>
            <a:off x="7579596" y="663878"/>
            <a:ext cx="731520" cy="230832"/>
          </a:xfrm>
          <a:prstGeom prst="rect">
            <a:avLst/>
          </a:prstGeom>
          <a:noFill/>
        </p:spPr>
        <p:txBody>
          <a:bodyPr wrap="square" lIns="91440" tIns="45720" rIns="91440" bIns="45720" rtlCol="0">
            <a:spAutoFit/>
          </a:bodyPr>
          <a:lstStyle>
            <a:defPPr>
              <a:defRPr lang="en-US"/>
            </a:defPPr>
            <a:lvl1pPr>
              <a:defRPr sz="1000"/>
            </a:lvl1pPr>
          </a:lstStyle>
          <a:p>
            <a:pPr algn="ctr"/>
            <a:r>
              <a:rPr lang="en-US" sz="900" dirty="0">
                <a:solidFill>
                  <a:prstClr val="black"/>
                </a:solidFill>
              </a:rPr>
              <a:t>FY12</a:t>
            </a:r>
          </a:p>
        </p:txBody>
      </p:sp>
      <p:sp>
        <p:nvSpPr>
          <p:cNvPr id="67" name="TextBox 66"/>
          <p:cNvSpPr txBox="1"/>
          <p:nvPr userDrawn="1"/>
        </p:nvSpPr>
        <p:spPr>
          <a:xfrm>
            <a:off x="6847954" y="663878"/>
            <a:ext cx="731520" cy="230832"/>
          </a:xfrm>
          <a:prstGeom prst="rect">
            <a:avLst/>
          </a:prstGeom>
          <a:noFill/>
        </p:spPr>
        <p:txBody>
          <a:bodyPr wrap="square" lIns="91440" tIns="45720" rIns="91440" bIns="45720" rtlCol="0">
            <a:spAutoFit/>
          </a:bodyPr>
          <a:lstStyle>
            <a:defPPr>
              <a:defRPr lang="en-US"/>
            </a:defPPr>
            <a:lvl1pPr>
              <a:defRPr sz="1000"/>
            </a:lvl1pPr>
          </a:lstStyle>
          <a:p>
            <a:pPr algn="ctr"/>
            <a:r>
              <a:rPr lang="en-US" sz="900" dirty="0">
                <a:solidFill>
                  <a:prstClr val="black"/>
                </a:solidFill>
              </a:rPr>
              <a:t>FY11</a:t>
            </a:r>
          </a:p>
        </p:txBody>
      </p:sp>
      <p:sp>
        <p:nvSpPr>
          <p:cNvPr id="68" name="TextBox 67"/>
          <p:cNvSpPr txBox="1"/>
          <p:nvPr userDrawn="1"/>
        </p:nvSpPr>
        <p:spPr>
          <a:xfrm>
            <a:off x="6116434" y="663878"/>
            <a:ext cx="731520" cy="230832"/>
          </a:xfrm>
          <a:prstGeom prst="rect">
            <a:avLst/>
          </a:prstGeom>
          <a:noFill/>
        </p:spPr>
        <p:txBody>
          <a:bodyPr wrap="square" lIns="91440" tIns="45720" rIns="91440" bIns="45720" rtlCol="0">
            <a:spAutoFit/>
          </a:bodyPr>
          <a:lstStyle>
            <a:defPPr>
              <a:defRPr lang="en-US"/>
            </a:defPPr>
            <a:lvl1pPr>
              <a:defRPr sz="1000"/>
            </a:lvl1pPr>
          </a:lstStyle>
          <a:p>
            <a:pPr algn="ctr"/>
            <a:r>
              <a:rPr lang="en-US" sz="900" dirty="0">
                <a:solidFill>
                  <a:prstClr val="black"/>
                </a:solidFill>
              </a:rPr>
              <a:t>PROJECT</a:t>
            </a:r>
          </a:p>
        </p:txBody>
      </p:sp>
      <p:sp>
        <p:nvSpPr>
          <p:cNvPr id="69" name="Text Placeholder 39"/>
          <p:cNvSpPr>
            <a:spLocks noGrp="1"/>
          </p:cNvSpPr>
          <p:nvPr>
            <p:ph type="body" sz="quarter" idx="37" hasCustomPrompt="1"/>
          </p:nvPr>
        </p:nvSpPr>
        <p:spPr>
          <a:xfrm>
            <a:off x="6116434" y="1124894"/>
            <a:ext cx="731520" cy="230832"/>
          </a:xfrm>
          <a:noFill/>
        </p:spPr>
        <p:txBody>
          <a:bodyPr wrap="square" lIns="91440" tIns="45720" rIns="91440" bIns="45720" rtlCol="0">
            <a:spAutoFit/>
          </a:bodyPr>
          <a:lstStyle>
            <a:lvl1pPr algn="ctr">
              <a:defRPr lang="en-US" sz="900" dirty="0">
                <a:latin typeface="+mn-lt"/>
                <a:cs typeface="+mn-cs"/>
              </a:defRPr>
            </a:lvl1pPr>
          </a:lstStyle>
          <a:p>
            <a:pPr marL="0" lvl="0"/>
            <a:r>
              <a:rPr lang="en-US" dirty="0"/>
              <a:t>-</a:t>
            </a:r>
          </a:p>
        </p:txBody>
      </p:sp>
      <p:sp>
        <p:nvSpPr>
          <p:cNvPr id="70" name="Text Placeholder 39"/>
          <p:cNvSpPr>
            <a:spLocks noGrp="1"/>
          </p:cNvSpPr>
          <p:nvPr>
            <p:ph type="body" sz="quarter" idx="38" hasCustomPrompt="1"/>
          </p:nvPr>
        </p:nvSpPr>
        <p:spPr>
          <a:xfrm>
            <a:off x="6116434" y="893966"/>
            <a:ext cx="731520" cy="230832"/>
          </a:xfrm>
          <a:noFill/>
        </p:spPr>
        <p:txBody>
          <a:bodyPr wrap="square" lIns="91440" tIns="45720" rIns="91440" bIns="45720" rtlCol="0">
            <a:spAutoFit/>
          </a:bodyPr>
          <a:lstStyle>
            <a:lvl1pPr algn="ctr">
              <a:defRPr lang="en-US" sz="900" dirty="0">
                <a:latin typeface="+mn-lt"/>
                <a:cs typeface="+mn-cs"/>
              </a:defRPr>
            </a:lvl1pPr>
          </a:lstStyle>
          <a:p>
            <a:pPr marL="0" lvl="0"/>
            <a:r>
              <a:rPr lang="en-US" dirty="0"/>
              <a:t>-</a:t>
            </a:r>
          </a:p>
        </p:txBody>
      </p:sp>
      <p:cxnSp>
        <p:nvCxnSpPr>
          <p:cNvPr id="71" name="Straight Connector 70"/>
          <p:cNvCxnSpPr/>
          <p:nvPr userDrawn="1"/>
        </p:nvCxnSpPr>
        <p:spPr bwMode="auto">
          <a:xfrm>
            <a:off x="0" y="1355726"/>
            <a:ext cx="9144000" cy="0"/>
          </a:xfrm>
          <a:prstGeom prst="line">
            <a:avLst/>
          </a:prstGeom>
          <a:noFill/>
          <a:ln w="22225">
            <a:solidFill>
              <a:schemeClr val="tx1"/>
            </a:solidFill>
            <a:round/>
            <a:headEnd/>
            <a:tailEnd/>
          </a:ln>
          <a:extLst>
            <a:ext uri="{909E8E84-426E-40DD-AFC4-6F175D3DCCD1}">
              <a14:hiddenFill xmlns:a14="http://schemas.microsoft.com/office/drawing/2010/main">
                <a:noFill/>
              </a14:hiddenFill>
            </a:ext>
          </a:extLst>
        </p:spPr>
      </p:cxnSp>
      <p:sp>
        <p:nvSpPr>
          <p:cNvPr id="72" name="Title 1"/>
          <p:cNvSpPr>
            <a:spLocks noGrp="1"/>
          </p:cNvSpPr>
          <p:nvPr>
            <p:ph type="ctrTitle" hasCustomPrompt="1"/>
          </p:nvPr>
        </p:nvSpPr>
        <p:spPr>
          <a:xfrm>
            <a:off x="1619250" y="76202"/>
            <a:ext cx="6422572" cy="579062"/>
          </a:xfrm>
        </p:spPr>
        <p:txBody>
          <a:bodyPr anchor="b">
            <a:noAutofit/>
          </a:bodyPr>
          <a:lstStyle>
            <a:lvl1pPr algn="l">
              <a:lnSpc>
                <a:spcPct val="100000"/>
              </a:lnSpc>
              <a:defRPr sz="2000" b="0">
                <a:latin typeface="Tahoma" pitchFamily="34" charset="0"/>
                <a:ea typeface="Tahoma" pitchFamily="34" charset="0"/>
                <a:cs typeface="Tahoma" pitchFamily="34" charset="0"/>
              </a:defRPr>
            </a:lvl1pPr>
          </a:lstStyle>
          <a:p>
            <a:r>
              <a:rPr lang="en-US" dirty="0"/>
              <a:t>Program Name (Acronym)</a:t>
            </a:r>
          </a:p>
        </p:txBody>
      </p:sp>
      <p:sp>
        <p:nvSpPr>
          <p:cNvPr id="73" name="Text Placeholder 4"/>
          <p:cNvSpPr>
            <a:spLocks noGrp="1"/>
          </p:cNvSpPr>
          <p:nvPr>
            <p:ph type="body" sz="quarter" idx="24" hasCustomPrompt="1"/>
          </p:nvPr>
        </p:nvSpPr>
        <p:spPr>
          <a:xfrm>
            <a:off x="1619250" y="587526"/>
            <a:ext cx="6421587" cy="390885"/>
          </a:xfrm>
        </p:spPr>
        <p:txBody>
          <a:bodyPr/>
          <a:lstStyle>
            <a:lvl1pPr marL="342900" marR="0" indent="-342900" algn="l" defTabSz="914400" rtl="0" eaLnBrk="1" fontAlgn="auto" latinLnBrk="0" hangingPunct="1">
              <a:lnSpc>
                <a:spcPct val="100000"/>
              </a:lnSpc>
              <a:spcBef>
                <a:spcPct val="20000"/>
              </a:spcBef>
              <a:spcAft>
                <a:spcPts val="0"/>
              </a:spcAft>
              <a:buClrTx/>
              <a:buSzTx/>
              <a:buFont typeface="Arial" pitchFamily="34" charset="0"/>
              <a:buNone/>
              <a:tabLst/>
              <a:defRPr sz="1800"/>
            </a:lvl1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lang="en-US" dirty="0"/>
              <a:t>PM / Office</a:t>
            </a:r>
          </a:p>
        </p:txBody>
      </p:sp>
    </p:spTree>
    <p:extLst>
      <p:ext uri="{BB962C8B-B14F-4D97-AF65-F5344CB8AC3E}">
        <p14:creationId xmlns:p14="http://schemas.microsoft.com/office/powerpoint/2010/main" val="275622337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DIRO_Update_Prototype_2 PE">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pPr>
              <a:defRPr/>
            </a:pPr>
            <a:r>
              <a:rPr lang="en-US"/>
              <a:t>DARPA-BAA-14-62    ICONS  </a:t>
            </a:r>
            <a:endParaRPr lang="en-US" dirty="0"/>
          </a:p>
        </p:txBody>
      </p:sp>
      <p:sp>
        <p:nvSpPr>
          <p:cNvPr id="4" name="Slide Number Placeholder 3"/>
          <p:cNvSpPr>
            <a:spLocks noGrp="1"/>
          </p:cNvSpPr>
          <p:nvPr>
            <p:ph type="sldNum" sz="quarter" idx="11"/>
          </p:nvPr>
        </p:nvSpPr>
        <p:spPr/>
        <p:txBody>
          <a:bodyPr/>
          <a:lstStyle/>
          <a:p>
            <a:pPr>
              <a:defRPr/>
            </a:pPr>
            <a:fld id="{231CC523-8BC6-4921-807A-66BD262F34AB}" type="slidenum">
              <a:rPr lang="en-US" smtClean="0"/>
              <a:pPr>
                <a:defRPr/>
              </a:pPr>
              <a:t>‹#›</a:t>
            </a:fld>
            <a:endParaRPr lang="en-US"/>
          </a:p>
        </p:txBody>
      </p:sp>
      <p:sp>
        <p:nvSpPr>
          <p:cNvPr id="36" name="Rectangle 35"/>
          <p:cNvSpPr/>
          <p:nvPr userDrawn="1"/>
        </p:nvSpPr>
        <p:spPr>
          <a:xfrm>
            <a:off x="8041821" y="76201"/>
            <a:ext cx="949779" cy="519793"/>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7" name="TextBox 36"/>
          <p:cNvSpPr txBox="1"/>
          <p:nvPr userDrawn="1"/>
        </p:nvSpPr>
        <p:spPr>
          <a:xfrm>
            <a:off x="8041822" y="197128"/>
            <a:ext cx="949780" cy="261610"/>
          </a:xfrm>
          <a:prstGeom prst="rect">
            <a:avLst/>
          </a:prstGeom>
          <a:noFill/>
        </p:spPr>
        <p:txBody>
          <a:bodyPr wrap="square" rtlCol="0">
            <a:spAutoFit/>
          </a:bodyPr>
          <a:lstStyle/>
          <a:p>
            <a:pPr algn="ctr"/>
            <a:r>
              <a:rPr lang="en-US" sz="1100" dirty="0">
                <a:solidFill>
                  <a:prstClr val="black"/>
                </a:solidFill>
                <a:ea typeface="Tahoma" pitchFamily="34" charset="0"/>
                <a:cs typeface="Tahoma" pitchFamily="34" charset="0"/>
              </a:rPr>
              <a:t>Prototype</a:t>
            </a:r>
          </a:p>
        </p:txBody>
      </p:sp>
      <p:pic>
        <p:nvPicPr>
          <p:cNvPr id="39" name="Picture 3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84414" y="130207"/>
            <a:ext cx="1085438" cy="655071"/>
          </a:xfrm>
          <a:prstGeom prst="rect">
            <a:avLst/>
          </a:prstGeom>
        </p:spPr>
      </p:pic>
      <p:sp>
        <p:nvSpPr>
          <p:cNvPr id="41" name="TextBox 40"/>
          <p:cNvSpPr txBox="1"/>
          <p:nvPr userDrawn="1"/>
        </p:nvSpPr>
        <p:spPr>
          <a:xfrm>
            <a:off x="5591173" y="3843864"/>
            <a:ext cx="2714627"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DIRO UPDATE/ISSUES</a:t>
            </a:r>
          </a:p>
        </p:txBody>
      </p:sp>
      <p:sp>
        <p:nvSpPr>
          <p:cNvPr id="43" name="TextBox 42"/>
          <p:cNvSpPr txBox="1"/>
          <p:nvPr userDrawn="1"/>
        </p:nvSpPr>
        <p:spPr>
          <a:xfrm>
            <a:off x="900113" y="1363189"/>
            <a:ext cx="2714627"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PROGRAM OVERVIEW</a:t>
            </a:r>
          </a:p>
        </p:txBody>
      </p:sp>
      <p:sp>
        <p:nvSpPr>
          <p:cNvPr id="44" name="TextBox 43"/>
          <p:cNvSpPr txBox="1"/>
          <p:nvPr userDrawn="1"/>
        </p:nvSpPr>
        <p:spPr>
          <a:xfrm>
            <a:off x="5591173" y="1365362"/>
            <a:ext cx="2714627"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PROGRAM STATUS</a:t>
            </a:r>
          </a:p>
        </p:txBody>
      </p:sp>
      <p:sp>
        <p:nvSpPr>
          <p:cNvPr id="45" name="TextBox 44"/>
          <p:cNvSpPr txBox="1"/>
          <p:nvPr userDrawn="1"/>
        </p:nvSpPr>
        <p:spPr>
          <a:xfrm>
            <a:off x="255985" y="3843864"/>
            <a:ext cx="4002883"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CAPABILITY OBJECTIVE/GOAL</a:t>
            </a:r>
          </a:p>
        </p:txBody>
      </p:sp>
      <p:cxnSp>
        <p:nvCxnSpPr>
          <p:cNvPr id="47" name="Straight Connector 46"/>
          <p:cNvCxnSpPr/>
          <p:nvPr userDrawn="1"/>
        </p:nvCxnSpPr>
        <p:spPr bwMode="auto">
          <a:xfrm>
            <a:off x="0" y="3825875"/>
            <a:ext cx="9144000" cy="0"/>
          </a:xfrm>
          <a:prstGeom prst="line">
            <a:avLst/>
          </a:prstGeom>
          <a:noFill/>
          <a:ln w="22225">
            <a:solidFill>
              <a:schemeClr val="tx1"/>
            </a:solidFill>
            <a:round/>
            <a:headEnd/>
            <a:tailEnd/>
          </a:ln>
          <a:extLst>
            <a:ext uri="{909E8E84-426E-40DD-AFC4-6F175D3DCCD1}">
              <a14:hiddenFill xmlns:a14="http://schemas.microsoft.com/office/drawing/2010/main">
                <a:noFill/>
              </a14:hiddenFill>
            </a:ext>
          </a:extLst>
        </p:spPr>
      </p:cxnSp>
      <p:cxnSp>
        <p:nvCxnSpPr>
          <p:cNvPr id="48" name="Straight Connector 47"/>
          <p:cNvCxnSpPr/>
          <p:nvPr userDrawn="1"/>
        </p:nvCxnSpPr>
        <p:spPr bwMode="auto">
          <a:xfrm>
            <a:off x="4572000" y="1355726"/>
            <a:ext cx="0" cy="5070474"/>
          </a:xfrm>
          <a:prstGeom prst="line">
            <a:avLst/>
          </a:prstGeom>
          <a:noFill/>
          <a:ln w="22225">
            <a:solidFill>
              <a:schemeClr val="tx1"/>
            </a:solidFill>
            <a:round/>
            <a:headEnd/>
            <a:tailEnd/>
          </a:ln>
          <a:extLst>
            <a:ext uri="{909E8E84-426E-40DD-AFC4-6F175D3DCCD1}">
              <a14:hiddenFill xmlns:a14="http://schemas.microsoft.com/office/drawing/2010/main">
                <a:noFill/>
              </a14:hiddenFill>
            </a:ext>
          </a:extLst>
        </p:spPr>
      </p:cxnSp>
      <p:sp>
        <p:nvSpPr>
          <p:cNvPr id="49" name="Content Placeholder 6"/>
          <p:cNvSpPr>
            <a:spLocks noGrp="1"/>
          </p:cNvSpPr>
          <p:nvPr>
            <p:ph sz="quarter" idx="32" hasCustomPrompt="1"/>
          </p:nvPr>
        </p:nvSpPr>
        <p:spPr>
          <a:xfrm>
            <a:off x="195263" y="1642361"/>
            <a:ext cx="4283604" cy="2155469"/>
          </a:xfrm>
        </p:spPr>
        <p:txBody>
          <a:bodyPr/>
          <a:lstStyle>
            <a:lvl1pPr marL="169863" indent="-169863">
              <a:buFont typeface="Arial" pitchFamily="34" charset="0"/>
              <a:buChar char="•"/>
              <a:defRPr sz="1200"/>
            </a:lvl1pPr>
            <a:lvl2pPr marL="347663" indent="-177800">
              <a:defRPr sz="1000"/>
            </a:lvl2pPr>
            <a:lvl3pPr marL="515938" indent="-168275">
              <a:defRPr sz="900"/>
            </a:lvl3pPr>
            <a:lvl4pPr marL="685800" indent="-169863">
              <a:defRPr sz="900"/>
            </a:lvl4pPr>
            <a:lvl5pPr marL="855663" indent="-169863">
              <a:defRPr sz="900"/>
            </a:lvl5pPr>
          </a:lstStyle>
          <a:p>
            <a:pPr lvl="0"/>
            <a:r>
              <a:rPr lang="en-US" dirty="0"/>
              <a:t>Insert text, images, and/or charts here</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0" name="Content Placeholder 6"/>
          <p:cNvSpPr>
            <a:spLocks noGrp="1"/>
          </p:cNvSpPr>
          <p:nvPr>
            <p:ph sz="quarter" idx="25" hasCustomPrompt="1"/>
          </p:nvPr>
        </p:nvSpPr>
        <p:spPr>
          <a:xfrm>
            <a:off x="195263" y="4120863"/>
            <a:ext cx="4283604" cy="2432337"/>
          </a:xfrm>
        </p:spPr>
        <p:txBody>
          <a:bodyPr/>
          <a:lstStyle>
            <a:lvl1pPr marL="169863" indent="-169863">
              <a:buFont typeface="Arial" pitchFamily="34" charset="0"/>
              <a:buChar char="•"/>
              <a:defRPr sz="1200"/>
            </a:lvl1pPr>
            <a:lvl2pPr marL="347663" indent="-177800">
              <a:defRPr sz="1000"/>
            </a:lvl2pPr>
            <a:lvl3pPr marL="515938" indent="-168275">
              <a:defRPr sz="900"/>
            </a:lvl3pPr>
            <a:lvl4pPr marL="685800" indent="-169863">
              <a:defRPr sz="900"/>
            </a:lvl4pPr>
            <a:lvl5pPr marL="855663" indent="-169863">
              <a:defRPr sz="9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1" name="Content Placeholder 6"/>
          <p:cNvSpPr>
            <a:spLocks noGrp="1"/>
          </p:cNvSpPr>
          <p:nvPr>
            <p:ph sz="quarter" idx="33" hasCustomPrompt="1"/>
          </p:nvPr>
        </p:nvSpPr>
        <p:spPr>
          <a:xfrm>
            <a:off x="4707996" y="1642361"/>
            <a:ext cx="4283604" cy="2155469"/>
          </a:xfrm>
        </p:spPr>
        <p:txBody>
          <a:bodyPr/>
          <a:lstStyle>
            <a:lvl1pPr marL="171450" indent="-171450">
              <a:buFont typeface="Arial" pitchFamily="34" charset="0"/>
              <a:buChar char="•"/>
              <a:defRPr sz="1200"/>
            </a:lvl1pPr>
            <a:lvl2pPr marL="347663" indent="-177800">
              <a:defRPr sz="1000"/>
            </a:lvl2pPr>
            <a:lvl3pPr marL="515938" indent="-168275">
              <a:defRPr sz="900"/>
            </a:lvl3pPr>
            <a:lvl4pPr marL="685800" indent="-169863">
              <a:defRPr sz="900"/>
            </a:lvl4pPr>
            <a:lvl5pPr marL="855663" indent="-169863">
              <a:defRPr sz="900"/>
            </a:lvl5pPr>
          </a:lstStyle>
          <a:p>
            <a:pPr marL="171450" indent="-171450">
              <a:buFont typeface="Arial" pitchFamily="34" charset="0"/>
              <a:buChar char="•"/>
            </a:pPr>
            <a:r>
              <a:rPr lang="en-US" sz="1200" dirty="0">
                <a:latin typeface="Tahoma" pitchFamily="34" charset="0"/>
                <a:ea typeface="Tahoma" pitchFamily="34" charset="0"/>
                <a:cs typeface="Tahoma" pitchFamily="34" charset="0"/>
              </a:rPr>
              <a:t>Date started - Planned end - Upcoming key decision - Transition partners - Technical risk</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2" name="Content Placeholder 6"/>
          <p:cNvSpPr>
            <a:spLocks noGrp="1"/>
          </p:cNvSpPr>
          <p:nvPr>
            <p:ph sz="quarter" idx="34" hasCustomPrompt="1"/>
          </p:nvPr>
        </p:nvSpPr>
        <p:spPr>
          <a:xfrm>
            <a:off x="4707996" y="4120863"/>
            <a:ext cx="4283604" cy="2432337"/>
          </a:xfrm>
        </p:spPr>
        <p:txBody>
          <a:bodyPr/>
          <a:lstStyle>
            <a:lvl1pPr marL="169863" indent="-169863">
              <a:buFont typeface="Arial" pitchFamily="34" charset="0"/>
              <a:buChar char="•"/>
              <a:defRPr sz="1200" baseline="0"/>
            </a:lvl1pPr>
            <a:lvl2pPr marL="347663" indent="-177800">
              <a:defRPr sz="1000"/>
            </a:lvl2pPr>
            <a:lvl3pPr marL="515938" indent="-168275">
              <a:defRPr sz="900"/>
            </a:lvl3pPr>
            <a:lvl4pPr marL="685800" indent="-169863">
              <a:defRPr sz="900"/>
            </a:lvl4pPr>
            <a:lvl5pPr marL="855663" indent="-169863">
              <a:defRPr sz="900"/>
            </a:lvl5pPr>
          </a:lstStyle>
          <a:p>
            <a:pPr lvl="0"/>
            <a:r>
              <a:rPr lang="en-US" dirty="0"/>
              <a:t>Issues/Challenges and spend plan status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3" name="TextBox 52"/>
          <p:cNvSpPr txBox="1"/>
          <p:nvPr userDrawn="1"/>
        </p:nvSpPr>
        <p:spPr>
          <a:xfrm>
            <a:off x="28578" y="1109505"/>
            <a:ext cx="623887" cy="246221"/>
          </a:xfrm>
          <a:prstGeom prst="rect">
            <a:avLst/>
          </a:prstGeom>
          <a:noFill/>
        </p:spPr>
        <p:txBody>
          <a:bodyPr wrap="square" rtlCol="0">
            <a:spAutoFit/>
          </a:bodyPr>
          <a:lstStyle/>
          <a:p>
            <a:r>
              <a:rPr lang="en-US" sz="1000" dirty="0">
                <a:solidFill>
                  <a:prstClr val="black"/>
                </a:solidFill>
              </a:rPr>
              <a:t>PE:</a:t>
            </a:r>
          </a:p>
        </p:txBody>
      </p:sp>
      <p:sp>
        <p:nvSpPr>
          <p:cNvPr id="54" name="TextBox 53"/>
          <p:cNvSpPr txBox="1"/>
          <p:nvPr userDrawn="1"/>
        </p:nvSpPr>
        <p:spPr>
          <a:xfrm>
            <a:off x="1782269" y="1109505"/>
            <a:ext cx="792555" cy="246221"/>
          </a:xfrm>
          <a:prstGeom prst="rect">
            <a:avLst/>
          </a:prstGeom>
          <a:noFill/>
        </p:spPr>
        <p:txBody>
          <a:bodyPr wrap="square" rtlCol="0">
            <a:spAutoFit/>
          </a:bodyPr>
          <a:lstStyle/>
          <a:p>
            <a:r>
              <a:rPr lang="en-US" sz="1000" dirty="0">
                <a:solidFill>
                  <a:prstClr val="black"/>
                </a:solidFill>
              </a:rPr>
              <a:t>PROJECT:</a:t>
            </a:r>
          </a:p>
        </p:txBody>
      </p:sp>
      <p:sp>
        <p:nvSpPr>
          <p:cNvPr id="55" name="TextBox 54"/>
          <p:cNvSpPr txBox="1"/>
          <p:nvPr userDrawn="1"/>
        </p:nvSpPr>
        <p:spPr>
          <a:xfrm>
            <a:off x="3614740" y="1109505"/>
            <a:ext cx="1204913" cy="246221"/>
          </a:xfrm>
          <a:prstGeom prst="rect">
            <a:avLst/>
          </a:prstGeom>
          <a:noFill/>
        </p:spPr>
        <p:txBody>
          <a:bodyPr wrap="square" rtlCol="0">
            <a:spAutoFit/>
          </a:bodyPr>
          <a:lstStyle/>
          <a:p>
            <a:r>
              <a:rPr lang="en-US" sz="1000" dirty="0">
                <a:solidFill>
                  <a:prstClr val="black"/>
                </a:solidFill>
              </a:rPr>
              <a:t>RDDS PG #:</a:t>
            </a:r>
          </a:p>
        </p:txBody>
      </p:sp>
      <p:sp>
        <p:nvSpPr>
          <p:cNvPr id="56" name="Text Placeholder 2"/>
          <p:cNvSpPr>
            <a:spLocks noGrp="1"/>
          </p:cNvSpPr>
          <p:nvPr>
            <p:ph type="body" sz="quarter" idx="21" hasCustomPrompt="1"/>
          </p:nvPr>
        </p:nvSpPr>
        <p:spPr>
          <a:xfrm>
            <a:off x="280457" y="1109505"/>
            <a:ext cx="1489074" cy="246221"/>
          </a:xfrm>
          <a:noFill/>
        </p:spPr>
        <p:txBody>
          <a:bodyPr wrap="square" lIns="45720" rtlCol="0">
            <a:spAutoFit/>
          </a:bodyPr>
          <a:lstStyle>
            <a:lvl1pPr>
              <a:defRPr lang="en-US" sz="1000" baseline="0" dirty="0">
                <a:latin typeface="+mn-lt"/>
                <a:cs typeface="+mn-cs"/>
              </a:defRPr>
            </a:lvl1pPr>
          </a:lstStyle>
          <a:p>
            <a:pPr marL="0" lvl="0"/>
            <a:r>
              <a:rPr lang="en-US" dirty="0"/>
              <a:t>-</a:t>
            </a:r>
          </a:p>
        </p:txBody>
      </p:sp>
      <p:sp>
        <p:nvSpPr>
          <p:cNvPr id="57" name="Text Placeholder 2"/>
          <p:cNvSpPr>
            <a:spLocks noGrp="1"/>
          </p:cNvSpPr>
          <p:nvPr>
            <p:ph type="body" sz="quarter" idx="22" hasCustomPrompt="1"/>
          </p:nvPr>
        </p:nvSpPr>
        <p:spPr>
          <a:xfrm>
            <a:off x="2405680" y="1109505"/>
            <a:ext cx="1240732" cy="246221"/>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5720" tIns="45720" rIns="91440" bIns="45720" numCol="1" rtlCol="0" anchor="t" anchorCtr="0" compatLnSpc="1">
            <a:prstTxWarp prst="textNoShape">
              <a:avLst/>
            </a:prstTxWarp>
            <a:spAutoFit/>
          </a:bodyPr>
          <a:lstStyle>
            <a:lvl1pPr>
              <a:defRPr lang="en-US" sz="1000" dirty="0">
                <a:latin typeface="+mn-lt"/>
                <a:cs typeface="+mn-cs"/>
              </a:defRPr>
            </a:lvl1pPr>
          </a:lstStyle>
          <a:p>
            <a:pPr marL="0" lvl="0"/>
            <a:r>
              <a:rPr lang="en-US" dirty="0"/>
              <a:t>-</a:t>
            </a:r>
          </a:p>
        </p:txBody>
      </p:sp>
      <p:sp>
        <p:nvSpPr>
          <p:cNvPr id="58" name="Text Placeholder 2"/>
          <p:cNvSpPr>
            <a:spLocks noGrp="1"/>
          </p:cNvSpPr>
          <p:nvPr>
            <p:ph type="body" sz="quarter" idx="23" hasCustomPrompt="1"/>
          </p:nvPr>
        </p:nvSpPr>
        <p:spPr>
          <a:xfrm>
            <a:off x="4388379" y="1109505"/>
            <a:ext cx="1040343" cy="246221"/>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5720" tIns="45720" rIns="91440" bIns="45720" numCol="1" rtlCol="0" anchor="t" anchorCtr="0" compatLnSpc="1">
            <a:prstTxWarp prst="textNoShape">
              <a:avLst/>
            </a:prstTxWarp>
            <a:spAutoFit/>
          </a:bodyPr>
          <a:lstStyle>
            <a:lvl1pPr>
              <a:defRPr lang="en-US" sz="1000" dirty="0">
                <a:latin typeface="+mn-lt"/>
                <a:cs typeface="+mn-cs"/>
              </a:defRPr>
            </a:lvl1pPr>
          </a:lstStyle>
          <a:p>
            <a:pPr marL="0" lvl="0"/>
            <a:r>
              <a:rPr lang="en-US" dirty="0"/>
              <a:t>-</a:t>
            </a:r>
          </a:p>
        </p:txBody>
      </p:sp>
      <p:sp>
        <p:nvSpPr>
          <p:cNvPr id="59" name="Text Placeholder 39"/>
          <p:cNvSpPr>
            <a:spLocks noGrp="1"/>
          </p:cNvSpPr>
          <p:nvPr>
            <p:ph type="body" sz="quarter" idx="15" hasCustomPrompt="1"/>
          </p:nvPr>
        </p:nvSpPr>
        <p:spPr>
          <a:xfrm>
            <a:off x="6847954" y="1124894"/>
            <a:ext cx="731520" cy="230832"/>
          </a:xfrm>
          <a:noFill/>
        </p:spPr>
        <p:txBody>
          <a:bodyPr wrap="square" lIns="91440" tIns="45720" rIns="91440" bIns="45720" rtlCol="0">
            <a:spAutoFit/>
          </a:bodyPr>
          <a:lstStyle>
            <a:lvl1pPr algn="ctr">
              <a:defRPr lang="en-US" sz="900" dirty="0">
                <a:latin typeface="+mn-lt"/>
                <a:cs typeface="+mn-cs"/>
              </a:defRPr>
            </a:lvl1pPr>
          </a:lstStyle>
          <a:p>
            <a:pPr marL="0" lvl="0"/>
            <a:r>
              <a:rPr lang="en-US" dirty="0"/>
              <a:t>0.000</a:t>
            </a:r>
          </a:p>
        </p:txBody>
      </p:sp>
      <p:sp>
        <p:nvSpPr>
          <p:cNvPr id="60" name="Text Placeholder 39"/>
          <p:cNvSpPr>
            <a:spLocks noGrp="1"/>
          </p:cNvSpPr>
          <p:nvPr>
            <p:ph type="body" sz="quarter" idx="29" hasCustomPrompt="1"/>
          </p:nvPr>
        </p:nvSpPr>
        <p:spPr>
          <a:xfrm>
            <a:off x="7579596" y="1124894"/>
            <a:ext cx="731520" cy="230832"/>
          </a:xfrm>
          <a:noFill/>
        </p:spPr>
        <p:txBody>
          <a:bodyPr wrap="square" lIns="91440" tIns="45720" rIns="91440" bIns="45720" rtlCol="0">
            <a:spAutoFit/>
          </a:bodyPr>
          <a:lstStyle>
            <a:lvl1pPr algn="ctr">
              <a:defRPr lang="en-US" sz="900" dirty="0">
                <a:latin typeface="+mn-lt"/>
                <a:cs typeface="+mn-cs"/>
              </a:defRPr>
            </a:lvl1pPr>
          </a:lstStyle>
          <a:p>
            <a:pPr marL="0" lvl="0"/>
            <a:r>
              <a:rPr lang="en-US" dirty="0"/>
              <a:t>0.000</a:t>
            </a:r>
          </a:p>
        </p:txBody>
      </p:sp>
      <p:sp>
        <p:nvSpPr>
          <p:cNvPr id="61" name="Text Placeholder 39"/>
          <p:cNvSpPr>
            <a:spLocks noGrp="1"/>
          </p:cNvSpPr>
          <p:nvPr>
            <p:ph type="body" sz="quarter" idx="30" hasCustomPrompt="1"/>
          </p:nvPr>
        </p:nvSpPr>
        <p:spPr>
          <a:xfrm>
            <a:off x="8313898" y="1124894"/>
            <a:ext cx="731520" cy="230832"/>
          </a:xfrm>
          <a:noFill/>
        </p:spPr>
        <p:txBody>
          <a:bodyPr wrap="square" lIns="91440" tIns="45720" rIns="91440" bIns="45720" rtlCol="0">
            <a:spAutoFit/>
          </a:bodyPr>
          <a:lstStyle>
            <a:lvl1pPr algn="ctr">
              <a:defRPr lang="en-US" sz="900" dirty="0">
                <a:latin typeface="+mn-lt"/>
                <a:cs typeface="+mn-cs"/>
              </a:defRPr>
            </a:lvl1pPr>
          </a:lstStyle>
          <a:p>
            <a:pPr marL="0" lvl="0"/>
            <a:r>
              <a:rPr lang="en-US" dirty="0"/>
              <a:t>0.000</a:t>
            </a:r>
          </a:p>
        </p:txBody>
      </p:sp>
      <p:sp>
        <p:nvSpPr>
          <p:cNvPr id="62" name="Text Placeholder 39"/>
          <p:cNvSpPr>
            <a:spLocks noGrp="1"/>
          </p:cNvSpPr>
          <p:nvPr>
            <p:ph type="body" sz="quarter" idx="31" hasCustomPrompt="1"/>
          </p:nvPr>
        </p:nvSpPr>
        <p:spPr>
          <a:xfrm>
            <a:off x="6847954" y="893966"/>
            <a:ext cx="731520" cy="230832"/>
          </a:xfrm>
          <a:noFill/>
        </p:spPr>
        <p:txBody>
          <a:bodyPr wrap="square" lIns="91440" tIns="45720" rIns="91440" bIns="45720" rtlCol="0">
            <a:spAutoFit/>
          </a:bodyPr>
          <a:lstStyle>
            <a:lvl1pPr algn="ctr">
              <a:defRPr lang="en-US" sz="900" dirty="0">
                <a:latin typeface="+mn-lt"/>
                <a:cs typeface="+mn-cs"/>
              </a:defRPr>
            </a:lvl1pPr>
          </a:lstStyle>
          <a:p>
            <a:pPr marL="0" lvl="0"/>
            <a:r>
              <a:rPr lang="en-US" dirty="0"/>
              <a:t>0.000</a:t>
            </a:r>
          </a:p>
        </p:txBody>
      </p:sp>
      <p:sp>
        <p:nvSpPr>
          <p:cNvPr id="63" name="Text Placeholder 39"/>
          <p:cNvSpPr>
            <a:spLocks noGrp="1"/>
          </p:cNvSpPr>
          <p:nvPr>
            <p:ph type="body" sz="quarter" idx="35" hasCustomPrompt="1"/>
          </p:nvPr>
        </p:nvSpPr>
        <p:spPr>
          <a:xfrm>
            <a:off x="7579596" y="893966"/>
            <a:ext cx="731520" cy="230832"/>
          </a:xfrm>
          <a:noFill/>
        </p:spPr>
        <p:txBody>
          <a:bodyPr wrap="square" lIns="91440" tIns="45720" rIns="91440" bIns="45720" rtlCol="0">
            <a:spAutoFit/>
          </a:bodyPr>
          <a:lstStyle>
            <a:lvl1pPr algn="ctr">
              <a:defRPr lang="en-US" sz="900" dirty="0">
                <a:latin typeface="+mn-lt"/>
                <a:cs typeface="+mn-cs"/>
              </a:defRPr>
            </a:lvl1pPr>
          </a:lstStyle>
          <a:p>
            <a:pPr marL="0" lvl="0"/>
            <a:r>
              <a:rPr lang="en-US" dirty="0"/>
              <a:t>0.000</a:t>
            </a:r>
          </a:p>
        </p:txBody>
      </p:sp>
      <p:sp>
        <p:nvSpPr>
          <p:cNvPr id="64" name="Text Placeholder 39"/>
          <p:cNvSpPr>
            <a:spLocks noGrp="1"/>
          </p:cNvSpPr>
          <p:nvPr>
            <p:ph type="body" sz="quarter" idx="36" hasCustomPrompt="1"/>
          </p:nvPr>
        </p:nvSpPr>
        <p:spPr>
          <a:xfrm>
            <a:off x="8313898" y="893966"/>
            <a:ext cx="731520" cy="230832"/>
          </a:xfrm>
          <a:noFill/>
        </p:spPr>
        <p:txBody>
          <a:bodyPr wrap="square" lIns="91440" tIns="45720" rIns="91440" bIns="45720" rtlCol="0">
            <a:spAutoFit/>
          </a:bodyPr>
          <a:lstStyle>
            <a:lvl1pPr algn="ctr">
              <a:defRPr lang="en-US" sz="900" dirty="0">
                <a:latin typeface="+mn-lt"/>
                <a:cs typeface="+mn-cs"/>
              </a:defRPr>
            </a:lvl1pPr>
          </a:lstStyle>
          <a:p>
            <a:pPr marL="0" lvl="0"/>
            <a:r>
              <a:rPr lang="en-US" dirty="0"/>
              <a:t>0.000</a:t>
            </a:r>
          </a:p>
        </p:txBody>
      </p:sp>
      <p:sp>
        <p:nvSpPr>
          <p:cNvPr id="65" name="TextBox 64"/>
          <p:cNvSpPr txBox="1"/>
          <p:nvPr userDrawn="1"/>
        </p:nvSpPr>
        <p:spPr>
          <a:xfrm>
            <a:off x="8313898" y="663878"/>
            <a:ext cx="731520" cy="230832"/>
          </a:xfrm>
          <a:prstGeom prst="rect">
            <a:avLst/>
          </a:prstGeom>
          <a:noFill/>
        </p:spPr>
        <p:txBody>
          <a:bodyPr wrap="square" lIns="91440" tIns="45720" rIns="91440" bIns="45720" rtlCol="0">
            <a:spAutoFit/>
          </a:bodyPr>
          <a:lstStyle>
            <a:defPPr>
              <a:defRPr lang="en-US"/>
            </a:defPPr>
            <a:lvl1pPr>
              <a:defRPr sz="1000"/>
            </a:lvl1pPr>
          </a:lstStyle>
          <a:p>
            <a:pPr algn="ctr"/>
            <a:r>
              <a:rPr lang="en-US" sz="900" dirty="0">
                <a:solidFill>
                  <a:prstClr val="black"/>
                </a:solidFill>
              </a:rPr>
              <a:t>FY13</a:t>
            </a:r>
          </a:p>
        </p:txBody>
      </p:sp>
      <p:sp>
        <p:nvSpPr>
          <p:cNvPr id="66" name="TextBox 65"/>
          <p:cNvSpPr txBox="1"/>
          <p:nvPr userDrawn="1"/>
        </p:nvSpPr>
        <p:spPr>
          <a:xfrm>
            <a:off x="7579596" y="663878"/>
            <a:ext cx="731520" cy="230832"/>
          </a:xfrm>
          <a:prstGeom prst="rect">
            <a:avLst/>
          </a:prstGeom>
          <a:noFill/>
        </p:spPr>
        <p:txBody>
          <a:bodyPr wrap="square" lIns="91440" tIns="45720" rIns="91440" bIns="45720" rtlCol="0">
            <a:spAutoFit/>
          </a:bodyPr>
          <a:lstStyle>
            <a:defPPr>
              <a:defRPr lang="en-US"/>
            </a:defPPr>
            <a:lvl1pPr>
              <a:defRPr sz="1000"/>
            </a:lvl1pPr>
          </a:lstStyle>
          <a:p>
            <a:pPr algn="ctr"/>
            <a:r>
              <a:rPr lang="en-US" sz="900" dirty="0">
                <a:solidFill>
                  <a:prstClr val="black"/>
                </a:solidFill>
              </a:rPr>
              <a:t>FY12</a:t>
            </a:r>
          </a:p>
        </p:txBody>
      </p:sp>
      <p:sp>
        <p:nvSpPr>
          <p:cNvPr id="67" name="TextBox 66"/>
          <p:cNvSpPr txBox="1"/>
          <p:nvPr userDrawn="1"/>
        </p:nvSpPr>
        <p:spPr>
          <a:xfrm>
            <a:off x="6847954" y="663878"/>
            <a:ext cx="731520" cy="230832"/>
          </a:xfrm>
          <a:prstGeom prst="rect">
            <a:avLst/>
          </a:prstGeom>
          <a:noFill/>
        </p:spPr>
        <p:txBody>
          <a:bodyPr wrap="square" lIns="91440" tIns="45720" rIns="91440" bIns="45720" rtlCol="0">
            <a:spAutoFit/>
          </a:bodyPr>
          <a:lstStyle>
            <a:defPPr>
              <a:defRPr lang="en-US"/>
            </a:defPPr>
            <a:lvl1pPr>
              <a:defRPr sz="1000"/>
            </a:lvl1pPr>
          </a:lstStyle>
          <a:p>
            <a:pPr algn="ctr"/>
            <a:r>
              <a:rPr lang="en-US" sz="900" dirty="0">
                <a:solidFill>
                  <a:prstClr val="black"/>
                </a:solidFill>
              </a:rPr>
              <a:t>FY11</a:t>
            </a:r>
          </a:p>
        </p:txBody>
      </p:sp>
      <p:sp>
        <p:nvSpPr>
          <p:cNvPr id="68" name="TextBox 67"/>
          <p:cNvSpPr txBox="1"/>
          <p:nvPr userDrawn="1"/>
        </p:nvSpPr>
        <p:spPr>
          <a:xfrm>
            <a:off x="6116434" y="663878"/>
            <a:ext cx="731520" cy="230832"/>
          </a:xfrm>
          <a:prstGeom prst="rect">
            <a:avLst/>
          </a:prstGeom>
          <a:noFill/>
        </p:spPr>
        <p:txBody>
          <a:bodyPr wrap="square" lIns="91440" tIns="45720" rIns="91440" bIns="45720" rtlCol="0">
            <a:spAutoFit/>
          </a:bodyPr>
          <a:lstStyle>
            <a:defPPr>
              <a:defRPr lang="en-US"/>
            </a:defPPr>
            <a:lvl1pPr>
              <a:defRPr sz="1000"/>
            </a:lvl1pPr>
          </a:lstStyle>
          <a:p>
            <a:pPr algn="ctr"/>
            <a:r>
              <a:rPr lang="en-US" sz="900" dirty="0">
                <a:solidFill>
                  <a:prstClr val="black"/>
                </a:solidFill>
              </a:rPr>
              <a:t>PROJECT</a:t>
            </a:r>
          </a:p>
        </p:txBody>
      </p:sp>
      <p:sp>
        <p:nvSpPr>
          <p:cNvPr id="69" name="Text Placeholder 39"/>
          <p:cNvSpPr>
            <a:spLocks noGrp="1"/>
          </p:cNvSpPr>
          <p:nvPr>
            <p:ph type="body" sz="quarter" idx="37" hasCustomPrompt="1"/>
          </p:nvPr>
        </p:nvSpPr>
        <p:spPr>
          <a:xfrm>
            <a:off x="6116434" y="1124894"/>
            <a:ext cx="731520" cy="230832"/>
          </a:xfrm>
          <a:noFill/>
        </p:spPr>
        <p:txBody>
          <a:bodyPr wrap="square" lIns="91440" tIns="45720" rIns="91440" bIns="45720" rtlCol="0">
            <a:spAutoFit/>
          </a:bodyPr>
          <a:lstStyle>
            <a:lvl1pPr algn="ctr">
              <a:defRPr lang="en-US" sz="900" dirty="0">
                <a:latin typeface="+mn-lt"/>
                <a:cs typeface="+mn-cs"/>
              </a:defRPr>
            </a:lvl1pPr>
          </a:lstStyle>
          <a:p>
            <a:pPr marL="0" lvl="0"/>
            <a:r>
              <a:rPr lang="en-US" dirty="0"/>
              <a:t>-</a:t>
            </a:r>
          </a:p>
        </p:txBody>
      </p:sp>
      <p:sp>
        <p:nvSpPr>
          <p:cNvPr id="70" name="Text Placeholder 39"/>
          <p:cNvSpPr>
            <a:spLocks noGrp="1"/>
          </p:cNvSpPr>
          <p:nvPr>
            <p:ph type="body" sz="quarter" idx="38" hasCustomPrompt="1"/>
          </p:nvPr>
        </p:nvSpPr>
        <p:spPr>
          <a:xfrm>
            <a:off x="6116434" y="893966"/>
            <a:ext cx="731520" cy="230832"/>
          </a:xfrm>
          <a:noFill/>
        </p:spPr>
        <p:txBody>
          <a:bodyPr wrap="square" lIns="91440" tIns="45720" rIns="91440" bIns="45720" rtlCol="0">
            <a:spAutoFit/>
          </a:bodyPr>
          <a:lstStyle>
            <a:lvl1pPr algn="ctr">
              <a:defRPr lang="en-US" sz="900" dirty="0">
                <a:latin typeface="+mn-lt"/>
                <a:cs typeface="+mn-cs"/>
              </a:defRPr>
            </a:lvl1pPr>
          </a:lstStyle>
          <a:p>
            <a:pPr marL="0" lvl="0"/>
            <a:r>
              <a:rPr lang="en-US" dirty="0"/>
              <a:t>-</a:t>
            </a:r>
          </a:p>
        </p:txBody>
      </p:sp>
      <p:cxnSp>
        <p:nvCxnSpPr>
          <p:cNvPr id="71" name="Straight Connector 70"/>
          <p:cNvCxnSpPr/>
          <p:nvPr userDrawn="1"/>
        </p:nvCxnSpPr>
        <p:spPr bwMode="auto">
          <a:xfrm>
            <a:off x="0" y="1355726"/>
            <a:ext cx="9144000" cy="0"/>
          </a:xfrm>
          <a:prstGeom prst="line">
            <a:avLst/>
          </a:prstGeom>
          <a:noFill/>
          <a:ln w="22225">
            <a:solidFill>
              <a:schemeClr val="tx1"/>
            </a:solidFill>
            <a:round/>
            <a:headEnd/>
            <a:tailEnd/>
          </a:ln>
          <a:extLst>
            <a:ext uri="{909E8E84-426E-40DD-AFC4-6F175D3DCCD1}">
              <a14:hiddenFill xmlns:a14="http://schemas.microsoft.com/office/drawing/2010/main">
                <a:noFill/>
              </a14:hiddenFill>
            </a:ext>
          </a:extLst>
        </p:spPr>
      </p:cxnSp>
      <p:sp>
        <p:nvSpPr>
          <p:cNvPr id="72" name="Title 1"/>
          <p:cNvSpPr>
            <a:spLocks noGrp="1"/>
          </p:cNvSpPr>
          <p:nvPr>
            <p:ph type="ctrTitle" hasCustomPrompt="1"/>
          </p:nvPr>
        </p:nvSpPr>
        <p:spPr>
          <a:xfrm>
            <a:off x="1619250" y="76202"/>
            <a:ext cx="6422572" cy="579062"/>
          </a:xfrm>
        </p:spPr>
        <p:txBody>
          <a:bodyPr anchor="b">
            <a:noAutofit/>
          </a:bodyPr>
          <a:lstStyle>
            <a:lvl1pPr algn="l">
              <a:lnSpc>
                <a:spcPct val="100000"/>
              </a:lnSpc>
              <a:defRPr sz="2000" b="0">
                <a:latin typeface="Tahoma" pitchFamily="34" charset="0"/>
                <a:ea typeface="Tahoma" pitchFamily="34" charset="0"/>
                <a:cs typeface="Tahoma" pitchFamily="34" charset="0"/>
              </a:defRPr>
            </a:lvl1pPr>
          </a:lstStyle>
          <a:p>
            <a:r>
              <a:rPr lang="en-US" dirty="0"/>
              <a:t>Program Name (Acronym)</a:t>
            </a:r>
          </a:p>
        </p:txBody>
      </p:sp>
      <p:sp>
        <p:nvSpPr>
          <p:cNvPr id="73" name="Text Placeholder 4"/>
          <p:cNvSpPr>
            <a:spLocks noGrp="1"/>
          </p:cNvSpPr>
          <p:nvPr>
            <p:ph type="body" sz="quarter" idx="24" hasCustomPrompt="1"/>
          </p:nvPr>
        </p:nvSpPr>
        <p:spPr>
          <a:xfrm>
            <a:off x="1619250" y="587526"/>
            <a:ext cx="6421587" cy="390885"/>
          </a:xfrm>
        </p:spPr>
        <p:txBody>
          <a:bodyPr/>
          <a:lstStyle>
            <a:lvl1pPr marL="342900" marR="0" indent="-342900" algn="l" defTabSz="914400" rtl="0" eaLnBrk="1" fontAlgn="auto" latinLnBrk="0" hangingPunct="1">
              <a:lnSpc>
                <a:spcPct val="100000"/>
              </a:lnSpc>
              <a:spcBef>
                <a:spcPct val="20000"/>
              </a:spcBef>
              <a:spcAft>
                <a:spcPts val="0"/>
              </a:spcAft>
              <a:buClrTx/>
              <a:buSzTx/>
              <a:buFont typeface="Arial" pitchFamily="34" charset="0"/>
              <a:buNone/>
              <a:tabLst/>
              <a:defRPr sz="1800"/>
            </a:lvl1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lang="en-US" dirty="0"/>
              <a:t>PM / Office</a:t>
            </a:r>
          </a:p>
        </p:txBody>
      </p:sp>
    </p:spTree>
    <p:extLst>
      <p:ext uri="{BB962C8B-B14F-4D97-AF65-F5344CB8AC3E}">
        <p14:creationId xmlns:p14="http://schemas.microsoft.com/office/powerpoint/2010/main" val="260848329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DIRO_Update_Field Demonstration_2 PE">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pPr>
              <a:defRPr/>
            </a:pPr>
            <a:r>
              <a:rPr lang="en-US"/>
              <a:t>DARPA-BAA-14-62    ICONS  </a:t>
            </a:r>
            <a:endParaRPr lang="en-US" dirty="0"/>
          </a:p>
        </p:txBody>
      </p:sp>
      <p:sp>
        <p:nvSpPr>
          <p:cNvPr id="4" name="Slide Number Placeholder 3"/>
          <p:cNvSpPr>
            <a:spLocks noGrp="1"/>
          </p:cNvSpPr>
          <p:nvPr>
            <p:ph type="sldNum" sz="quarter" idx="11"/>
          </p:nvPr>
        </p:nvSpPr>
        <p:spPr/>
        <p:txBody>
          <a:bodyPr/>
          <a:lstStyle/>
          <a:p>
            <a:pPr>
              <a:defRPr/>
            </a:pPr>
            <a:fld id="{231CC523-8BC6-4921-807A-66BD262F34AB}" type="slidenum">
              <a:rPr lang="en-US" smtClean="0"/>
              <a:pPr>
                <a:defRPr/>
              </a:pPr>
              <a:t>‹#›</a:t>
            </a:fld>
            <a:endParaRPr lang="en-US"/>
          </a:p>
        </p:txBody>
      </p:sp>
      <p:sp>
        <p:nvSpPr>
          <p:cNvPr id="36" name="Rectangle 35"/>
          <p:cNvSpPr/>
          <p:nvPr userDrawn="1"/>
        </p:nvSpPr>
        <p:spPr>
          <a:xfrm>
            <a:off x="8041821" y="76201"/>
            <a:ext cx="949779" cy="519793"/>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7" name="TextBox 36"/>
          <p:cNvSpPr txBox="1"/>
          <p:nvPr userDrawn="1"/>
        </p:nvSpPr>
        <p:spPr>
          <a:xfrm>
            <a:off x="7968346" y="123651"/>
            <a:ext cx="1102180" cy="415498"/>
          </a:xfrm>
          <a:prstGeom prst="rect">
            <a:avLst/>
          </a:prstGeom>
          <a:noFill/>
        </p:spPr>
        <p:txBody>
          <a:bodyPr wrap="square" rtlCol="0">
            <a:spAutoFit/>
          </a:bodyPr>
          <a:lstStyle/>
          <a:p>
            <a:pPr algn="ctr"/>
            <a:r>
              <a:rPr lang="en-US" sz="1050" dirty="0">
                <a:solidFill>
                  <a:prstClr val="black"/>
                </a:solidFill>
                <a:ea typeface="Tahoma" pitchFamily="34" charset="0"/>
                <a:cs typeface="Tahoma" pitchFamily="34" charset="0"/>
              </a:rPr>
              <a:t>Field</a:t>
            </a:r>
          </a:p>
          <a:p>
            <a:pPr algn="ctr"/>
            <a:r>
              <a:rPr lang="en-US" sz="1050" dirty="0">
                <a:solidFill>
                  <a:prstClr val="black"/>
                </a:solidFill>
                <a:ea typeface="Tahoma" pitchFamily="34" charset="0"/>
                <a:cs typeface="Tahoma" pitchFamily="34" charset="0"/>
              </a:rPr>
              <a:t>Demonstration</a:t>
            </a:r>
          </a:p>
        </p:txBody>
      </p:sp>
      <p:pic>
        <p:nvPicPr>
          <p:cNvPr id="39" name="Picture 3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84414" y="130207"/>
            <a:ext cx="1085438" cy="655071"/>
          </a:xfrm>
          <a:prstGeom prst="rect">
            <a:avLst/>
          </a:prstGeom>
        </p:spPr>
      </p:pic>
      <p:sp>
        <p:nvSpPr>
          <p:cNvPr id="41" name="TextBox 40"/>
          <p:cNvSpPr txBox="1"/>
          <p:nvPr userDrawn="1"/>
        </p:nvSpPr>
        <p:spPr>
          <a:xfrm>
            <a:off x="5591173" y="3843864"/>
            <a:ext cx="2714627"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DIRO UPDATE/ISSUES</a:t>
            </a:r>
          </a:p>
        </p:txBody>
      </p:sp>
      <p:sp>
        <p:nvSpPr>
          <p:cNvPr id="43" name="TextBox 42"/>
          <p:cNvSpPr txBox="1"/>
          <p:nvPr userDrawn="1"/>
        </p:nvSpPr>
        <p:spPr>
          <a:xfrm>
            <a:off x="900113" y="1363189"/>
            <a:ext cx="2714627"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PROGRAM OVERVIEW</a:t>
            </a:r>
          </a:p>
        </p:txBody>
      </p:sp>
      <p:sp>
        <p:nvSpPr>
          <p:cNvPr id="44" name="TextBox 43"/>
          <p:cNvSpPr txBox="1"/>
          <p:nvPr userDrawn="1"/>
        </p:nvSpPr>
        <p:spPr>
          <a:xfrm>
            <a:off x="5591173" y="1365362"/>
            <a:ext cx="2714627"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PROGRAM STATUS</a:t>
            </a:r>
          </a:p>
        </p:txBody>
      </p:sp>
      <p:sp>
        <p:nvSpPr>
          <p:cNvPr id="45" name="TextBox 44"/>
          <p:cNvSpPr txBox="1"/>
          <p:nvPr userDrawn="1"/>
        </p:nvSpPr>
        <p:spPr>
          <a:xfrm>
            <a:off x="255985" y="3843864"/>
            <a:ext cx="4002883"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CAPABILITY OBJECTIVE/GOAL</a:t>
            </a:r>
          </a:p>
        </p:txBody>
      </p:sp>
      <p:cxnSp>
        <p:nvCxnSpPr>
          <p:cNvPr id="47" name="Straight Connector 46"/>
          <p:cNvCxnSpPr/>
          <p:nvPr userDrawn="1"/>
        </p:nvCxnSpPr>
        <p:spPr bwMode="auto">
          <a:xfrm>
            <a:off x="0" y="3825875"/>
            <a:ext cx="9144000" cy="0"/>
          </a:xfrm>
          <a:prstGeom prst="line">
            <a:avLst/>
          </a:prstGeom>
          <a:noFill/>
          <a:ln w="22225">
            <a:solidFill>
              <a:schemeClr val="tx1"/>
            </a:solidFill>
            <a:round/>
            <a:headEnd/>
            <a:tailEnd/>
          </a:ln>
          <a:extLst>
            <a:ext uri="{909E8E84-426E-40DD-AFC4-6F175D3DCCD1}">
              <a14:hiddenFill xmlns:a14="http://schemas.microsoft.com/office/drawing/2010/main">
                <a:noFill/>
              </a14:hiddenFill>
            </a:ext>
          </a:extLst>
        </p:spPr>
      </p:cxnSp>
      <p:cxnSp>
        <p:nvCxnSpPr>
          <p:cNvPr id="48" name="Straight Connector 47"/>
          <p:cNvCxnSpPr/>
          <p:nvPr userDrawn="1"/>
        </p:nvCxnSpPr>
        <p:spPr bwMode="auto">
          <a:xfrm>
            <a:off x="4572000" y="1355726"/>
            <a:ext cx="0" cy="5070474"/>
          </a:xfrm>
          <a:prstGeom prst="line">
            <a:avLst/>
          </a:prstGeom>
          <a:noFill/>
          <a:ln w="22225">
            <a:solidFill>
              <a:schemeClr val="tx1"/>
            </a:solidFill>
            <a:round/>
            <a:headEnd/>
            <a:tailEnd/>
          </a:ln>
          <a:extLst>
            <a:ext uri="{909E8E84-426E-40DD-AFC4-6F175D3DCCD1}">
              <a14:hiddenFill xmlns:a14="http://schemas.microsoft.com/office/drawing/2010/main">
                <a:noFill/>
              </a14:hiddenFill>
            </a:ext>
          </a:extLst>
        </p:spPr>
      </p:cxnSp>
      <p:sp>
        <p:nvSpPr>
          <p:cNvPr id="49" name="Content Placeholder 6"/>
          <p:cNvSpPr>
            <a:spLocks noGrp="1"/>
          </p:cNvSpPr>
          <p:nvPr>
            <p:ph sz="quarter" idx="32" hasCustomPrompt="1"/>
          </p:nvPr>
        </p:nvSpPr>
        <p:spPr>
          <a:xfrm>
            <a:off x="195263" y="1642361"/>
            <a:ext cx="4283604" cy="2155469"/>
          </a:xfrm>
        </p:spPr>
        <p:txBody>
          <a:bodyPr/>
          <a:lstStyle>
            <a:lvl1pPr marL="169863" indent="-169863">
              <a:buFont typeface="Arial" pitchFamily="34" charset="0"/>
              <a:buChar char="•"/>
              <a:defRPr sz="1200"/>
            </a:lvl1pPr>
            <a:lvl2pPr marL="347663" indent="-177800">
              <a:defRPr sz="1000"/>
            </a:lvl2pPr>
            <a:lvl3pPr marL="515938" indent="-168275">
              <a:defRPr sz="900"/>
            </a:lvl3pPr>
            <a:lvl4pPr marL="685800" indent="-169863">
              <a:defRPr sz="900"/>
            </a:lvl4pPr>
            <a:lvl5pPr marL="855663" indent="-169863">
              <a:defRPr sz="900"/>
            </a:lvl5pPr>
          </a:lstStyle>
          <a:p>
            <a:pPr lvl="0"/>
            <a:r>
              <a:rPr lang="en-US" dirty="0"/>
              <a:t>Insert text, images, and/or charts here</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0" name="Content Placeholder 6"/>
          <p:cNvSpPr>
            <a:spLocks noGrp="1"/>
          </p:cNvSpPr>
          <p:nvPr>
            <p:ph sz="quarter" idx="25" hasCustomPrompt="1"/>
          </p:nvPr>
        </p:nvSpPr>
        <p:spPr>
          <a:xfrm>
            <a:off x="195263" y="4120863"/>
            <a:ext cx="4283604" cy="2432337"/>
          </a:xfrm>
        </p:spPr>
        <p:txBody>
          <a:bodyPr/>
          <a:lstStyle>
            <a:lvl1pPr marL="169863" indent="-169863">
              <a:buFont typeface="Arial" pitchFamily="34" charset="0"/>
              <a:buChar char="•"/>
              <a:defRPr sz="1200"/>
            </a:lvl1pPr>
            <a:lvl2pPr marL="347663" indent="-177800">
              <a:defRPr sz="1000"/>
            </a:lvl2pPr>
            <a:lvl3pPr marL="515938" indent="-168275">
              <a:defRPr sz="900"/>
            </a:lvl3pPr>
            <a:lvl4pPr marL="685800" indent="-169863">
              <a:defRPr sz="900"/>
            </a:lvl4pPr>
            <a:lvl5pPr marL="855663" indent="-169863">
              <a:defRPr sz="9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1" name="Content Placeholder 6"/>
          <p:cNvSpPr>
            <a:spLocks noGrp="1"/>
          </p:cNvSpPr>
          <p:nvPr>
            <p:ph sz="quarter" idx="33" hasCustomPrompt="1"/>
          </p:nvPr>
        </p:nvSpPr>
        <p:spPr>
          <a:xfrm>
            <a:off x="4707996" y="1642361"/>
            <a:ext cx="4283604" cy="2155469"/>
          </a:xfrm>
        </p:spPr>
        <p:txBody>
          <a:bodyPr/>
          <a:lstStyle>
            <a:lvl1pPr marL="171450" indent="-171450">
              <a:buFont typeface="Arial" pitchFamily="34" charset="0"/>
              <a:buChar char="•"/>
              <a:defRPr sz="1200"/>
            </a:lvl1pPr>
            <a:lvl2pPr marL="347663" indent="-177800">
              <a:defRPr sz="1000"/>
            </a:lvl2pPr>
            <a:lvl3pPr marL="515938" indent="-168275">
              <a:defRPr sz="900"/>
            </a:lvl3pPr>
            <a:lvl4pPr marL="685800" indent="-169863">
              <a:defRPr sz="900"/>
            </a:lvl4pPr>
            <a:lvl5pPr marL="855663" indent="-169863">
              <a:defRPr sz="900"/>
            </a:lvl5pPr>
          </a:lstStyle>
          <a:p>
            <a:pPr marL="171450" indent="-171450">
              <a:buFont typeface="Arial" pitchFamily="34" charset="0"/>
              <a:buChar char="•"/>
            </a:pPr>
            <a:r>
              <a:rPr lang="en-US" sz="1200" dirty="0">
                <a:latin typeface="Tahoma" pitchFamily="34" charset="0"/>
                <a:ea typeface="Tahoma" pitchFamily="34" charset="0"/>
                <a:cs typeface="Tahoma" pitchFamily="34" charset="0"/>
              </a:rPr>
              <a:t>Date started - Planned end - Upcoming key decision - Transition partners - Technical risk</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2" name="Content Placeholder 6"/>
          <p:cNvSpPr>
            <a:spLocks noGrp="1"/>
          </p:cNvSpPr>
          <p:nvPr>
            <p:ph sz="quarter" idx="34" hasCustomPrompt="1"/>
          </p:nvPr>
        </p:nvSpPr>
        <p:spPr>
          <a:xfrm>
            <a:off x="4707996" y="4120863"/>
            <a:ext cx="4283604" cy="2432337"/>
          </a:xfrm>
        </p:spPr>
        <p:txBody>
          <a:bodyPr/>
          <a:lstStyle>
            <a:lvl1pPr marL="169863" indent="-169863">
              <a:buFont typeface="Arial" pitchFamily="34" charset="0"/>
              <a:buChar char="•"/>
              <a:defRPr sz="1200" baseline="0"/>
            </a:lvl1pPr>
            <a:lvl2pPr marL="347663" indent="-177800">
              <a:defRPr sz="1000"/>
            </a:lvl2pPr>
            <a:lvl3pPr marL="515938" indent="-168275">
              <a:defRPr sz="900"/>
            </a:lvl3pPr>
            <a:lvl4pPr marL="685800" indent="-169863">
              <a:defRPr sz="900"/>
            </a:lvl4pPr>
            <a:lvl5pPr marL="855663" indent="-169863">
              <a:defRPr sz="900"/>
            </a:lvl5pPr>
          </a:lstStyle>
          <a:p>
            <a:pPr lvl="0"/>
            <a:r>
              <a:rPr lang="en-US" dirty="0"/>
              <a:t>Issues/Challenges and spend plan status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3" name="TextBox 52"/>
          <p:cNvSpPr txBox="1"/>
          <p:nvPr userDrawn="1"/>
        </p:nvSpPr>
        <p:spPr>
          <a:xfrm>
            <a:off x="28578" y="1109505"/>
            <a:ext cx="623887" cy="246221"/>
          </a:xfrm>
          <a:prstGeom prst="rect">
            <a:avLst/>
          </a:prstGeom>
          <a:noFill/>
        </p:spPr>
        <p:txBody>
          <a:bodyPr wrap="square" rtlCol="0">
            <a:spAutoFit/>
          </a:bodyPr>
          <a:lstStyle/>
          <a:p>
            <a:r>
              <a:rPr lang="en-US" sz="1000" dirty="0">
                <a:solidFill>
                  <a:prstClr val="black"/>
                </a:solidFill>
              </a:rPr>
              <a:t>PE:</a:t>
            </a:r>
          </a:p>
        </p:txBody>
      </p:sp>
      <p:sp>
        <p:nvSpPr>
          <p:cNvPr id="54" name="TextBox 53"/>
          <p:cNvSpPr txBox="1"/>
          <p:nvPr userDrawn="1"/>
        </p:nvSpPr>
        <p:spPr>
          <a:xfrm>
            <a:off x="1782269" y="1109505"/>
            <a:ext cx="792555" cy="246221"/>
          </a:xfrm>
          <a:prstGeom prst="rect">
            <a:avLst/>
          </a:prstGeom>
          <a:noFill/>
        </p:spPr>
        <p:txBody>
          <a:bodyPr wrap="square" rtlCol="0">
            <a:spAutoFit/>
          </a:bodyPr>
          <a:lstStyle/>
          <a:p>
            <a:r>
              <a:rPr lang="en-US" sz="1000" dirty="0">
                <a:solidFill>
                  <a:prstClr val="black"/>
                </a:solidFill>
              </a:rPr>
              <a:t>PROJECT:</a:t>
            </a:r>
          </a:p>
        </p:txBody>
      </p:sp>
      <p:sp>
        <p:nvSpPr>
          <p:cNvPr id="55" name="TextBox 54"/>
          <p:cNvSpPr txBox="1"/>
          <p:nvPr userDrawn="1"/>
        </p:nvSpPr>
        <p:spPr>
          <a:xfrm>
            <a:off x="3614740" y="1109505"/>
            <a:ext cx="1204913" cy="246221"/>
          </a:xfrm>
          <a:prstGeom prst="rect">
            <a:avLst/>
          </a:prstGeom>
          <a:noFill/>
        </p:spPr>
        <p:txBody>
          <a:bodyPr wrap="square" rtlCol="0">
            <a:spAutoFit/>
          </a:bodyPr>
          <a:lstStyle/>
          <a:p>
            <a:r>
              <a:rPr lang="en-US" sz="1000" dirty="0">
                <a:solidFill>
                  <a:prstClr val="black"/>
                </a:solidFill>
              </a:rPr>
              <a:t>RDDS PG #:</a:t>
            </a:r>
          </a:p>
        </p:txBody>
      </p:sp>
      <p:sp>
        <p:nvSpPr>
          <p:cNvPr id="56" name="Text Placeholder 2"/>
          <p:cNvSpPr>
            <a:spLocks noGrp="1"/>
          </p:cNvSpPr>
          <p:nvPr>
            <p:ph type="body" sz="quarter" idx="21" hasCustomPrompt="1"/>
          </p:nvPr>
        </p:nvSpPr>
        <p:spPr>
          <a:xfrm>
            <a:off x="280457" y="1109505"/>
            <a:ext cx="1489074" cy="246221"/>
          </a:xfrm>
          <a:noFill/>
        </p:spPr>
        <p:txBody>
          <a:bodyPr wrap="square" lIns="45720" rtlCol="0">
            <a:spAutoFit/>
          </a:bodyPr>
          <a:lstStyle>
            <a:lvl1pPr>
              <a:defRPr lang="en-US" sz="1000" baseline="0" dirty="0">
                <a:latin typeface="+mn-lt"/>
                <a:cs typeface="+mn-cs"/>
              </a:defRPr>
            </a:lvl1pPr>
          </a:lstStyle>
          <a:p>
            <a:pPr marL="0" lvl="0"/>
            <a:r>
              <a:rPr lang="en-US" dirty="0"/>
              <a:t>-</a:t>
            </a:r>
          </a:p>
        </p:txBody>
      </p:sp>
      <p:sp>
        <p:nvSpPr>
          <p:cNvPr id="57" name="Text Placeholder 2"/>
          <p:cNvSpPr>
            <a:spLocks noGrp="1"/>
          </p:cNvSpPr>
          <p:nvPr>
            <p:ph type="body" sz="quarter" idx="22" hasCustomPrompt="1"/>
          </p:nvPr>
        </p:nvSpPr>
        <p:spPr>
          <a:xfrm>
            <a:off x="2405680" y="1109505"/>
            <a:ext cx="1240732" cy="246221"/>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5720" tIns="45720" rIns="91440" bIns="45720" numCol="1" rtlCol="0" anchor="t" anchorCtr="0" compatLnSpc="1">
            <a:prstTxWarp prst="textNoShape">
              <a:avLst/>
            </a:prstTxWarp>
            <a:spAutoFit/>
          </a:bodyPr>
          <a:lstStyle>
            <a:lvl1pPr>
              <a:defRPr lang="en-US" sz="1000" dirty="0">
                <a:latin typeface="+mn-lt"/>
                <a:cs typeface="+mn-cs"/>
              </a:defRPr>
            </a:lvl1pPr>
          </a:lstStyle>
          <a:p>
            <a:pPr marL="0" lvl="0"/>
            <a:r>
              <a:rPr lang="en-US" dirty="0"/>
              <a:t>-</a:t>
            </a:r>
          </a:p>
        </p:txBody>
      </p:sp>
      <p:sp>
        <p:nvSpPr>
          <p:cNvPr id="58" name="Text Placeholder 2"/>
          <p:cNvSpPr>
            <a:spLocks noGrp="1"/>
          </p:cNvSpPr>
          <p:nvPr>
            <p:ph type="body" sz="quarter" idx="23" hasCustomPrompt="1"/>
          </p:nvPr>
        </p:nvSpPr>
        <p:spPr>
          <a:xfrm>
            <a:off x="4388379" y="1109505"/>
            <a:ext cx="1040343" cy="246221"/>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5720" tIns="45720" rIns="91440" bIns="45720" numCol="1" rtlCol="0" anchor="t" anchorCtr="0" compatLnSpc="1">
            <a:prstTxWarp prst="textNoShape">
              <a:avLst/>
            </a:prstTxWarp>
            <a:spAutoFit/>
          </a:bodyPr>
          <a:lstStyle>
            <a:lvl1pPr>
              <a:defRPr lang="en-US" sz="1000" dirty="0">
                <a:latin typeface="+mn-lt"/>
                <a:cs typeface="+mn-cs"/>
              </a:defRPr>
            </a:lvl1pPr>
          </a:lstStyle>
          <a:p>
            <a:pPr marL="0" lvl="0"/>
            <a:r>
              <a:rPr lang="en-US" dirty="0"/>
              <a:t>-</a:t>
            </a:r>
          </a:p>
        </p:txBody>
      </p:sp>
      <p:sp>
        <p:nvSpPr>
          <p:cNvPr id="59" name="Text Placeholder 39"/>
          <p:cNvSpPr>
            <a:spLocks noGrp="1"/>
          </p:cNvSpPr>
          <p:nvPr>
            <p:ph type="body" sz="quarter" idx="15" hasCustomPrompt="1"/>
          </p:nvPr>
        </p:nvSpPr>
        <p:spPr>
          <a:xfrm>
            <a:off x="6847954" y="1124894"/>
            <a:ext cx="731520" cy="230832"/>
          </a:xfrm>
          <a:noFill/>
        </p:spPr>
        <p:txBody>
          <a:bodyPr wrap="square" lIns="91440" tIns="45720" rIns="91440" bIns="45720" rtlCol="0">
            <a:spAutoFit/>
          </a:bodyPr>
          <a:lstStyle>
            <a:lvl1pPr algn="ctr">
              <a:defRPr lang="en-US" sz="900" dirty="0">
                <a:latin typeface="+mn-lt"/>
                <a:cs typeface="+mn-cs"/>
              </a:defRPr>
            </a:lvl1pPr>
          </a:lstStyle>
          <a:p>
            <a:pPr marL="0" lvl="0"/>
            <a:r>
              <a:rPr lang="en-US" dirty="0"/>
              <a:t>0.000</a:t>
            </a:r>
          </a:p>
        </p:txBody>
      </p:sp>
      <p:sp>
        <p:nvSpPr>
          <p:cNvPr id="60" name="Text Placeholder 39"/>
          <p:cNvSpPr>
            <a:spLocks noGrp="1"/>
          </p:cNvSpPr>
          <p:nvPr>
            <p:ph type="body" sz="quarter" idx="29" hasCustomPrompt="1"/>
          </p:nvPr>
        </p:nvSpPr>
        <p:spPr>
          <a:xfrm>
            <a:off x="7579596" y="1124894"/>
            <a:ext cx="731520" cy="230832"/>
          </a:xfrm>
          <a:noFill/>
        </p:spPr>
        <p:txBody>
          <a:bodyPr wrap="square" lIns="91440" tIns="45720" rIns="91440" bIns="45720" rtlCol="0">
            <a:spAutoFit/>
          </a:bodyPr>
          <a:lstStyle>
            <a:lvl1pPr algn="ctr">
              <a:defRPr lang="en-US" sz="900" dirty="0">
                <a:latin typeface="+mn-lt"/>
                <a:cs typeface="+mn-cs"/>
              </a:defRPr>
            </a:lvl1pPr>
          </a:lstStyle>
          <a:p>
            <a:pPr marL="0" lvl="0"/>
            <a:r>
              <a:rPr lang="en-US" dirty="0"/>
              <a:t>0.000</a:t>
            </a:r>
          </a:p>
        </p:txBody>
      </p:sp>
      <p:sp>
        <p:nvSpPr>
          <p:cNvPr id="61" name="Text Placeholder 39"/>
          <p:cNvSpPr>
            <a:spLocks noGrp="1"/>
          </p:cNvSpPr>
          <p:nvPr>
            <p:ph type="body" sz="quarter" idx="30" hasCustomPrompt="1"/>
          </p:nvPr>
        </p:nvSpPr>
        <p:spPr>
          <a:xfrm>
            <a:off x="8313898" y="1124894"/>
            <a:ext cx="731520" cy="230832"/>
          </a:xfrm>
          <a:noFill/>
        </p:spPr>
        <p:txBody>
          <a:bodyPr wrap="square" lIns="91440" tIns="45720" rIns="91440" bIns="45720" rtlCol="0">
            <a:spAutoFit/>
          </a:bodyPr>
          <a:lstStyle>
            <a:lvl1pPr algn="ctr">
              <a:defRPr lang="en-US" sz="900" dirty="0">
                <a:latin typeface="+mn-lt"/>
                <a:cs typeface="+mn-cs"/>
              </a:defRPr>
            </a:lvl1pPr>
          </a:lstStyle>
          <a:p>
            <a:pPr marL="0" lvl="0"/>
            <a:r>
              <a:rPr lang="en-US" dirty="0"/>
              <a:t>0.000</a:t>
            </a:r>
          </a:p>
        </p:txBody>
      </p:sp>
      <p:sp>
        <p:nvSpPr>
          <p:cNvPr id="62" name="Text Placeholder 39"/>
          <p:cNvSpPr>
            <a:spLocks noGrp="1"/>
          </p:cNvSpPr>
          <p:nvPr>
            <p:ph type="body" sz="quarter" idx="31" hasCustomPrompt="1"/>
          </p:nvPr>
        </p:nvSpPr>
        <p:spPr>
          <a:xfrm>
            <a:off x="6847954" y="893966"/>
            <a:ext cx="731520" cy="230832"/>
          </a:xfrm>
          <a:noFill/>
        </p:spPr>
        <p:txBody>
          <a:bodyPr wrap="square" lIns="91440" tIns="45720" rIns="91440" bIns="45720" rtlCol="0">
            <a:spAutoFit/>
          </a:bodyPr>
          <a:lstStyle>
            <a:lvl1pPr algn="ctr">
              <a:defRPr lang="en-US" sz="900" dirty="0">
                <a:latin typeface="+mn-lt"/>
                <a:cs typeface="+mn-cs"/>
              </a:defRPr>
            </a:lvl1pPr>
          </a:lstStyle>
          <a:p>
            <a:pPr marL="0" lvl="0"/>
            <a:r>
              <a:rPr lang="en-US" dirty="0"/>
              <a:t>0.000</a:t>
            </a:r>
          </a:p>
        </p:txBody>
      </p:sp>
      <p:sp>
        <p:nvSpPr>
          <p:cNvPr id="63" name="Text Placeholder 39"/>
          <p:cNvSpPr>
            <a:spLocks noGrp="1"/>
          </p:cNvSpPr>
          <p:nvPr>
            <p:ph type="body" sz="quarter" idx="35" hasCustomPrompt="1"/>
          </p:nvPr>
        </p:nvSpPr>
        <p:spPr>
          <a:xfrm>
            <a:off x="7579596" y="893966"/>
            <a:ext cx="731520" cy="230832"/>
          </a:xfrm>
          <a:noFill/>
        </p:spPr>
        <p:txBody>
          <a:bodyPr wrap="square" lIns="91440" tIns="45720" rIns="91440" bIns="45720" rtlCol="0">
            <a:spAutoFit/>
          </a:bodyPr>
          <a:lstStyle>
            <a:lvl1pPr algn="ctr">
              <a:defRPr lang="en-US" sz="900" dirty="0">
                <a:latin typeface="+mn-lt"/>
                <a:cs typeface="+mn-cs"/>
              </a:defRPr>
            </a:lvl1pPr>
          </a:lstStyle>
          <a:p>
            <a:pPr marL="0" lvl="0"/>
            <a:r>
              <a:rPr lang="en-US" dirty="0"/>
              <a:t>0.000</a:t>
            </a:r>
          </a:p>
        </p:txBody>
      </p:sp>
      <p:sp>
        <p:nvSpPr>
          <p:cNvPr id="64" name="Text Placeholder 39"/>
          <p:cNvSpPr>
            <a:spLocks noGrp="1"/>
          </p:cNvSpPr>
          <p:nvPr>
            <p:ph type="body" sz="quarter" idx="36" hasCustomPrompt="1"/>
          </p:nvPr>
        </p:nvSpPr>
        <p:spPr>
          <a:xfrm>
            <a:off x="8313898" y="893966"/>
            <a:ext cx="731520" cy="230832"/>
          </a:xfrm>
          <a:noFill/>
        </p:spPr>
        <p:txBody>
          <a:bodyPr wrap="square" lIns="91440" tIns="45720" rIns="91440" bIns="45720" rtlCol="0">
            <a:spAutoFit/>
          </a:bodyPr>
          <a:lstStyle>
            <a:lvl1pPr algn="ctr">
              <a:defRPr lang="en-US" sz="900" dirty="0">
                <a:latin typeface="+mn-lt"/>
                <a:cs typeface="+mn-cs"/>
              </a:defRPr>
            </a:lvl1pPr>
          </a:lstStyle>
          <a:p>
            <a:pPr marL="0" lvl="0"/>
            <a:r>
              <a:rPr lang="en-US" dirty="0"/>
              <a:t>0.000</a:t>
            </a:r>
          </a:p>
        </p:txBody>
      </p:sp>
      <p:sp>
        <p:nvSpPr>
          <p:cNvPr id="65" name="TextBox 64"/>
          <p:cNvSpPr txBox="1"/>
          <p:nvPr userDrawn="1"/>
        </p:nvSpPr>
        <p:spPr>
          <a:xfrm>
            <a:off x="8313898" y="663878"/>
            <a:ext cx="731520" cy="230832"/>
          </a:xfrm>
          <a:prstGeom prst="rect">
            <a:avLst/>
          </a:prstGeom>
          <a:noFill/>
        </p:spPr>
        <p:txBody>
          <a:bodyPr wrap="square" lIns="91440" tIns="45720" rIns="91440" bIns="45720" rtlCol="0">
            <a:spAutoFit/>
          </a:bodyPr>
          <a:lstStyle>
            <a:defPPr>
              <a:defRPr lang="en-US"/>
            </a:defPPr>
            <a:lvl1pPr>
              <a:defRPr sz="1000"/>
            </a:lvl1pPr>
          </a:lstStyle>
          <a:p>
            <a:pPr algn="ctr"/>
            <a:r>
              <a:rPr lang="en-US" sz="900" dirty="0">
                <a:solidFill>
                  <a:prstClr val="black"/>
                </a:solidFill>
              </a:rPr>
              <a:t>FY13</a:t>
            </a:r>
          </a:p>
        </p:txBody>
      </p:sp>
      <p:sp>
        <p:nvSpPr>
          <p:cNvPr id="66" name="TextBox 65"/>
          <p:cNvSpPr txBox="1"/>
          <p:nvPr userDrawn="1"/>
        </p:nvSpPr>
        <p:spPr>
          <a:xfrm>
            <a:off x="7579596" y="663878"/>
            <a:ext cx="731520" cy="230832"/>
          </a:xfrm>
          <a:prstGeom prst="rect">
            <a:avLst/>
          </a:prstGeom>
          <a:noFill/>
        </p:spPr>
        <p:txBody>
          <a:bodyPr wrap="square" lIns="91440" tIns="45720" rIns="91440" bIns="45720" rtlCol="0">
            <a:spAutoFit/>
          </a:bodyPr>
          <a:lstStyle>
            <a:defPPr>
              <a:defRPr lang="en-US"/>
            </a:defPPr>
            <a:lvl1pPr>
              <a:defRPr sz="1000"/>
            </a:lvl1pPr>
          </a:lstStyle>
          <a:p>
            <a:pPr algn="ctr"/>
            <a:r>
              <a:rPr lang="en-US" sz="900" dirty="0">
                <a:solidFill>
                  <a:prstClr val="black"/>
                </a:solidFill>
              </a:rPr>
              <a:t>FY12</a:t>
            </a:r>
          </a:p>
        </p:txBody>
      </p:sp>
      <p:sp>
        <p:nvSpPr>
          <p:cNvPr id="67" name="TextBox 66"/>
          <p:cNvSpPr txBox="1"/>
          <p:nvPr userDrawn="1"/>
        </p:nvSpPr>
        <p:spPr>
          <a:xfrm>
            <a:off x="6847954" y="663878"/>
            <a:ext cx="731520" cy="230832"/>
          </a:xfrm>
          <a:prstGeom prst="rect">
            <a:avLst/>
          </a:prstGeom>
          <a:noFill/>
        </p:spPr>
        <p:txBody>
          <a:bodyPr wrap="square" lIns="91440" tIns="45720" rIns="91440" bIns="45720" rtlCol="0">
            <a:spAutoFit/>
          </a:bodyPr>
          <a:lstStyle>
            <a:defPPr>
              <a:defRPr lang="en-US"/>
            </a:defPPr>
            <a:lvl1pPr>
              <a:defRPr sz="1000"/>
            </a:lvl1pPr>
          </a:lstStyle>
          <a:p>
            <a:pPr algn="ctr"/>
            <a:r>
              <a:rPr lang="en-US" sz="900" dirty="0">
                <a:solidFill>
                  <a:prstClr val="black"/>
                </a:solidFill>
              </a:rPr>
              <a:t>FY11</a:t>
            </a:r>
          </a:p>
        </p:txBody>
      </p:sp>
      <p:sp>
        <p:nvSpPr>
          <p:cNvPr id="68" name="TextBox 67"/>
          <p:cNvSpPr txBox="1"/>
          <p:nvPr userDrawn="1"/>
        </p:nvSpPr>
        <p:spPr>
          <a:xfrm>
            <a:off x="6116434" y="663878"/>
            <a:ext cx="731520" cy="230832"/>
          </a:xfrm>
          <a:prstGeom prst="rect">
            <a:avLst/>
          </a:prstGeom>
          <a:noFill/>
        </p:spPr>
        <p:txBody>
          <a:bodyPr wrap="square" lIns="91440" tIns="45720" rIns="91440" bIns="45720" rtlCol="0">
            <a:spAutoFit/>
          </a:bodyPr>
          <a:lstStyle>
            <a:defPPr>
              <a:defRPr lang="en-US"/>
            </a:defPPr>
            <a:lvl1pPr>
              <a:defRPr sz="1000"/>
            </a:lvl1pPr>
          </a:lstStyle>
          <a:p>
            <a:pPr algn="ctr"/>
            <a:r>
              <a:rPr lang="en-US" sz="900" dirty="0">
                <a:solidFill>
                  <a:prstClr val="black"/>
                </a:solidFill>
              </a:rPr>
              <a:t>PROJECT</a:t>
            </a:r>
          </a:p>
        </p:txBody>
      </p:sp>
      <p:sp>
        <p:nvSpPr>
          <p:cNvPr id="69" name="Text Placeholder 39"/>
          <p:cNvSpPr>
            <a:spLocks noGrp="1"/>
          </p:cNvSpPr>
          <p:nvPr>
            <p:ph type="body" sz="quarter" idx="37" hasCustomPrompt="1"/>
          </p:nvPr>
        </p:nvSpPr>
        <p:spPr>
          <a:xfrm>
            <a:off x="6116434" y="1124894"/>
            <a:ext cx="731520" cy="230832"/>
          </a:xfrm>
          <a:noFill/>
        </p:spPr>
        <p:txBody>
          <a:bodyPr wrap="square" lIns="91440" tIns="45720" rIns="91440" bIns="45720" rtlCol="0">
            <a:spAutoFit/>
          </a:bodyPr>
          <a:lstStyle>
            <a:lvl1pPr algn="ctr">
              <a:defRPr lang="en-US" sz="900" dirty="0">
                <a:latin typeface="+mn-lt"/>
                <a:cs typeface="+mn-cs"/>
              </a:defRPr>
            </a:lvl1pPr>
          </a:lstStyle>
          <a:p>
            <a:pPr marL="0" lvl="0"/>
            <a:r>
              <a:rPr lang="en-US" dirty="0"/>
              <a:t>-</a:t>
            </a:r>
          </a:p>
        </p:txBody>
      </p:sp>
      <p:sp>
        <p:nvSpPr>
          <p:cNvPr id="70" name="Text Placeholder 39"/>
          <p:cNvSpPr>
            <a:spLocks noGrp="1"/>
          </p:cNvSpPr>
          <p:nvPr>
            <p:ph type="body" sz="quarter" idx="38" hasCustomPrompt="1"/>
          </p:nvPr>
        </p:nvSpPr>
        <p:spPr>
          <a:xfrm>
            <a:off x="6116434" y="893966"/>
            <a:ext cx="731520" cy="230832"/>
          </a:xfrm>
          <a:noFill/>
        </p:spPr>
        <p:txBody>
          <a:bodyPr wrap="square" lIns="91440" tIns="45720" rIns="91440" bIns="45720" rtlCol="0">
            <a:spAutoFit/>
          </a:bodyPr>
          <a:lstStyle>
            <a:lvl1pPr algn="ctr">
              <a:defRPr lang="en-US" sz="900" dirty="0">
                <a:latin typeface="+mn-lt"/>
                <a:cs typeface="+mn-cs"/>
              </a:defRPr>
            </a:lvl1pPr>
          </a:lstStyle>
          <a:p>
            <a:pPr marL="0" lvl="0"/>
            <a:r>
              <a:rPr lang="en-US" dirty="0"/>
              <a:t>-</a:t>
            </a:r>
          </a:p>
        </p:txBody>
      </p:sp>
      <p:cxnSp>
        <p:nvCxnSpPr>
          <p:cNvPr id="71" name="Straight Connector 70"/>
          <p:cNvCxnSpPr/>
          <p:nvPr userDrawn="1"/>
        </p:nvCxnSpPr>
        <p:spPr bwMode="auto">
          <a:xfrm>
            <a:off x="0" y="1355726"/>
            <a:ext cx="9144000" cy="0"/>
          </a:xfrm>
          <a:prstGeom prst="line">
            <a:avLst/>
          </a:prstGeom>
          <a:noFill/>
          <a:ln w="22225">
            <a:solidFill>
              <a:schemeClr val="tx1"/>
            </a:solidFill>
            <a:round/>
            <a:headEnd/>
            <a:tailEnd/>
          </a:ln>
          <a:extLst>
            <a:ext uri="{909E8E84-426E-40DD-AFC4-6F175D3DCCD1}">
              <a14:hiddenFill xmlns:a14="http://schemas.microsoft.com/office/drawing/2010/main">
                <a:noFill/>
              </a14:hiddenFill>
            </a:ext>
          </a:extLst>
        </p:spPr>
      </p:cxnSp>
      <p:sp>
        <p:nvSpPr>
          <p:cNvPr id="72" name="Title 1"/>
          <p:cNvSpPr>
            <a:spLocks noGrp="1"/>
          </p:cNvSpPr>
          <p:nvPr>
            <p:ph type="ctrTitle" hasCustomPrompt="1"/>
          </p:nvPr>
        </p:nvSpPr>
        <p:spPr>
          <a:xfrm>
            <a:off x="1619250" y="76202"/>
            <a:ext cx="6422572" cy="579062"/>
          </a:xfrm>
        </p:spPr>
        <p:txBody>
          <a:bodyPr anchor="b">
            <a:noAutofit/>
          </a:bodyPr>
          <a:lstStyle>
            <a:lvl1pPr algn="l">
              <a:lnSpc>
                <a:spcPct val="100000"/>
              </a:lnSpc>
              <a:defRPr sz="2000" b="0">
                <a:latin typeface="Tahoma" pitchFamily="34" charset="0"/>
                <a:ea typeface="Tahoma" pitchFamily="34" charset="0"/>
                <a:cs typeface="Tahoma" pitchFamily="34" charset="0"/>
              </a:defRPr>
            </a:lvl1pPr>
          </a:lstStyle>
          <a:p>
            <a:r>
              <a:rPr lang="en-US" dirty="0"/>
              <a:t>Program Name (Acronym)</a:t>
            </a:r>
          </a:p>
        </p:txBody>
      </p:sp>
      <p:sp>
        <p:nvSpPr>
          <p:cNvPr id="73" name="Text Placeholder 4"/>
          <p:cNvSpPr>
            <a:spLocks noGrp="1"/>
          </p:cNvSpPr>
          <p:nvPr>
            <p:ph type="body" sz="quarter" idx="24" hasCustomPrompt="1"/>
          </p:nvPr>
        </p:nvSpPr>
        <p:spPr>
          <a:xfrm>
            <a:off x="1619250" y="587526"/>
            <a:ext cx="6421587" cy="390885"/>
          </a:xfrm>
        </p:spPr>
        <p:txBody>
          <a:bodyPr/>
          <a:lstStyle>
            <a:lvl1pPr marL="342900" marR="0" indent="-342900" algn="l" defTabSz="914400" rtl="0" eaLnBrk="1" fontAlgn="auto" latinLnBrk="0" hangingPunct="1">
              <a:lnSpc>
                <a:spcPct val="100000"/>
              </a:lnSpc>
              <a:spcBef>
                <a:spcPct val="20000"/>
              </a:spcBef>
              <a:spcAft>
                <a:spcPts val="0"/>
              </a:spcAft>
              <a:buClrTx/>
              <a:buSzTx/>
              <a:buFont typeface="Arial" pitchFamily="34" charset="0"/>
              <a:buNone/>
              <a:tabLst/>
              <a:defRPr sz="1800"/>
            </a:lvl1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lang="en-US" dirty="0"/>
              <a:t>PM / Office</a:t>
            </a:r>
          </a:p>
        </p:txBody>
      </p:sp>
    </p:spTree>
    <p:extLst>
      <p:ext uri="{BB962C8B-B14F-4D97-AF65-F5344CB8AC3E}">
        <p14:creationId xmlns:p14="http://schemas.microsoft.com/office/powerpoint/2010/main" val="39003935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DIRO_Update_Concept_3 PE">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pPr>
              <a:defRPr/>
            </a:pPr>
            <a:r>
              <a:rPr lang="en-US"/>
              <a:t>DARPA-BAA-14-62    ICONS  </a:t>
            </a:r>
            <a:endParaRPr lang="en-US" dirty="0"/>
          </a:p>
        </p:txBody>
      </p:sp>
      <p:sp>
        <p:nvSpPr>
          <p:cNvPr id="4" name="Slide Number Placeholder 3"/>
          <p:cNvSpPr>
            <a:spLocks noGrp="1"/>
          </p:cNvSpPr>
          <p:nvPr>
            <p:ph type="sldNum" sz="quarter" idx="11"/>
          </p:nvPr>
        </p:nvSpPr>
        <p:spPr/>
        <p:txBody>
          <a:bodyPr/>
          <a:lstStyle/>
          <a:p>
            <a:pPr>
              <a:defRPr/>
            </a:pPr>
            <a:fld id="{231CC523-8BC6-4921-807A-66BD262F34AB}" type="slidenum">
              <a:rPr lang="en-US" smtClean="0"/>
              <a:pPr>
                <a:defRPr/>
              </a:pPr>
              <a:t>‹#›</a:t>
            </a:fld>
            <a:endParaRPr lang="en-US"/>
          </a:p>
        </p:txBody>
      </p:sp>
      <p:sp>
        <p:nvSpPr>
          <p:cNvPr id="40" name="Rectangle 39"/>
          <p:cNvSpPr/>
          <p:nvPr userDrawn="1"/>
        </p:nvSpPr>
        <p:spPr>
          <a:xfrm>
            <a:off x="8041821" y="76201"/>
            <a:ext cx="949779" cy="51979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1" name="TextBox 40"/>
          <p:cNvSpPr txBox="1"/>
          <p:nvPr userDrawn="1"/>
        </p:nvSpPr>
        <p:spPr>
          <a:xfrm>
            <a:off x="8041822" y="197126"/>
            <a:ext cx="949780" cy="261610"/>
          </a:xfrm>
          <a:prstGeom prst="rect">
            <a:avLst/>
          </a:prstGeom>
          <a:noFill/>
        </p:spPr>
        <p:txBody>
          <a:bodyPr wrap="square" rtlCol="0">
            <a:spAutoFit/>
          </a:bodyPr>
          <a:lstStyle/>
          <a:p>
            <a:pPr algn="ctr"/>
            <a:r>
              <a:rPr lang="en-US" sz="1100" dirty="0">
                <a:solidFill>
                  <a:prstClr val="black"/>
                </a:solidFill>
                <a:ea typeface="Tahoma" pitchFamily="34" charset="0"/>
                <a:cs typeface="Tahoma" pitchFamily="34" charset="0"/>
              </a:rPr>
              <a:t>Concept</a:t>
            </a:r>
          </a:p>
        </p:txBody>
      </p:sp>
      <p:pic>
        <p:nvPicPr>
          <p:cNvPr id="43" name="Picture 4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84414" y="130207"/>
            <a:ext cx="1085438" cy="655071"/>
          </a:xfrm>
          <a:prstGeom prst="rect">
            <a:avLst/>
          </a:prstGeom>
        </p:spPr>
      </p:pic>
      <p:sp>
        <p:nvSpPr>
          <p:cNvPr id="45" name="TextBox 44"/>
          <p:cNvSpPr txBox="1"/>
          <p:nvPr userDrawn="1"/>
        </p:nvSpPr>
        <p:spPr>
          <a:xfrm>
            <a:off x="5591173" y="3843864"/>
            <a:ext cx="2714627"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DIRO UPDATE/ISSUES</a:t>
            </a:r>
          </a:p>
        </p:txBody>
      </p:sp>
      <p:sp>
        <p:nvSpPr>
          <p:cNvPr id="47" name="TextBox 46"/>
          <p:cNvSpPr txBox="1"/>
          <p:nvPr userDrawn="1"/>
        </p:nvSpPr>
        <p:spPr>
          <a:xfrm>
            <a:off x="900113" y="1363189"/>
            <a:ext cx="2714627"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PROGRAM OVERVIEW</a:t>
            </a:r>
          </a:p>
        </p:txBody>
      </p:sp>
      <p:sp>
        <p:nvSpPr>
          <p:cNvPr id="48" name="TextBox 47"/>
          <p:cNvSpPr txBox="1"/>
          <p:nvPr userDrawn="1"/>
        </p:nvSpPr>
        <p:spPr>
          <a:xfrm>
            <a:off x="5591173" y="1365362"/>
            <a:ext cx="2714627"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PROGRAM STATUS</a:t>
            </a:r>
          </a:p>
        </p:txBody>
      </p:sp>
      <p:sp>
        <p:nvSpPr>
          <p:cNvPr id="49" name="TextBox 48"/>
          <p:cNvSpPr txBox="1"/>
          <p:nvPr userDrawn="1"/>
        </p:nvSpPr>
        <p:spPr>
          <a:xfrm>
            <a:off x="255985" y="3843864"/>
            <a:ext cx="4002883"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CAPABILITY OBJECTIVE/GOAL</a:t>
            </a:r>
          </a:p>
        </p:txBody>
      </p:sp>
      <p:cxnSp>
        <p:nvCxnSpPr>
          <p:cNvPr id="51" name="Straight Connector 50"/>
          <p:cNvCxnSpPr/>
          <p:nvPr userDrawn="1"/>
        </p:nvCxnSpPr>
        <p:spPr bwMode="auto">
          <a:xfrm>
            <a:off x="0" y="3825875"/>
            <a:ext cx="9144000" cy="0"/>
          </a:xfrm>
          <a:prstGeom prst="line">
            <a:avLst/>
          </a:prstGeom>
          <a:noFill/>
          <a:ln w="22225">
            <a:solidFill>
              <a:schemeClr val="tx1"/>
            </a:solidFill>
            <a:round/>
            <a:headEnd/>
            <a:tailEnd/>
          </a:ln>
          <a:extLst>
            <a:ext uri="{909E8E84-426E-40DD-AFC4-6F175D3DCCD1}">
              <a14:hiddenFill xmlns:a14="http://schemas.microsoft.com/office/drawing/2010/main">
                <a:noFill/>
              </a14:hiddenFill>
            </a:ext>
          </a:extLst>
        </p:spPr>
      </p:cxnSp>
      <p:cxnSp>
        <p:nvCxnSpPr>
          <p:cNvPr id="52" name="Straight Connector 51"/>
          <p:cNvCxnSpPr/>
          <p:nvPr userDrawn="1"/>
        </p:nvCxnSpPr>
        <p:spPr bwMode="auto">
          <a:xfrm>
            <a:off x="4572000" y="1355726"/>
            <a:ext cx="0" cy="5070474"/>
          </a:xfrm>
          <a:prstGeom prst="line">
            <a:avLst/>
          </a:prstGeom>
          <a:noFill/>
          <a:ln w="22225">
            <a:solidFill>
              <a:schemeClr val="tx1"/>
            </a:solidFill>
            <a:round/>
            <a:headEnd/>
            <a:tailEnd/>
          </a:ln>
          <a:extLst>
            <a:ext uri="{909E8E84-426E-40DD-AFC4-6F175D3DCCD1}">
              <a14:hiddenFill xmlns:a14="http://schemas.microsoft.com/office/drawing/2010/main">
                <a:noFill/>
              </a14:hiddenFill>
            </a:ext>
          </a:extLst>
        </p:spPr>
      </p:cxnSp>
      <p:sp>
        <p:nvSpPr>
          <p:cNvPr id="53" name="Content Placeholder 6"/>
          <p:cNvSpPr>
            <a:spLocks noGrp="1"/>
          </p:cNvSpPr>
          <p:nvPr>
            <p:ph sz="quarter" idx="36" hasCustomPrompt="1"/>
          </p:nvPr>
        </p:nvSpPr>
        <p:spPr>
          <a:xfrm>
            <a:off x="195263" y="1642361"/>
            <a:ext cx="4283604" cy="2155469"/>
          </a:xfrm>
        </p:spPr>
        <p:txBody>
          <a:bodyPr/>
          <a:lstStyle>
            <a:lvl1pPr marL="169863" indent="-169863">
              <a:buFont typeface="Arial" pitchFamily="34" charset="0"/>
              <a:buChar char="•"/>
              <a:defRPr sz="1200"/>
            </a:lvl1pPr>
            <a:lvl2pPr marL="347663" indent="-177800">
              <a:defRPr sz="1000"/>
            </a:lvl2pPr>
            <a:lvl3pPr marL="515938" indent="-168275">
              <a:defRPr sz="900"/>
            </a:lvl3pPr>
            <a:lvl4pPr marL="685800" indent="-169863">
              <a:defRPr sz="900"/>
            </a:lvl4pPr>
            <a:lvl5pPr marL="855663" indent="-169863">
              <a:defRPr sz="900"/>
            </a:lvl5pPr>
          </a:lstStyle>
          <a:p>
            <a:pPr lvl="0"/>
            <a:r>
              <a:rPr lang="en-US" dirty="0"/>
              <a:t>Insert text, images, and/or charts here</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4" name="Content Placeholder 6"/>
          <p:cNvSpPr>
            <a:spLocks noGrp="1"/>
          </p:cNvSpPr>
          <p:nvPr>
            <p:ph sz="quarter" idx="25" hasCustomPrompt="1"/>
          </p:nvPr>
        </p:nvSpPr>
        <p:spPr>
          <a:xfrm>
            <a:off x="195263" y="4120863"/>
            <a:ext cx="4283604" cy="2432337"/>
          </a:xfrm>
        </p:spPr>
        <p:txBody>
          <a:bodyPr/>
          <a:lstStyle>
            <a:lvl1pPr marL="169863" indent="-169863">
              <a:buFont typeface="Arial" pitchFamily="34" charset="0"/>
              <a:buChar char="•"/>
              <a:defRPr sz="1200"/>
            </a:lvl1pPr>
            <a:lvl2pPr marL="347663" indent="-177800">
              <a:defRPr sz="1000"/>
            </a:lvl2pPr>
            <a:lvl3pPr marL="515938" indent="-168275">
              <a:defRPr sz="900"/>
            </a:lvl3pPr>
            <a:lvl4pPr marL="685800" indent="-169863">
              <a:defRPr sz="900"/>
            </a:lvl4pPr>
            <a:lvl5pPr marL="855663" indent="-169863">
              <a:defRPr sz="9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5" name="Content Placeholder 6"/>
          <p:cNvSpPr>
            <a:spLocks noGrp="1"/>
          </p:cNvSpPr>
          <p:nvPr>
            <p:ph sz="quarter" idx="37" hasCustomPrompt="1"/>
          </p:nvPr>
        </p:nvSpPr>
        <p:spPr>
          <a:xfrm>
            <a:off x="4707996" y="1642361"/>
            <a:ext cx="4283604" cy="2155469"/>
          </a:xfrm>
        </p:spPr>
        <p:txBody>
          <a:bodyPr/>
          <a:lstStyle>
            <a:lvl1pPr marL="171450" indent="-171450">
              <a:buFont typeface="Arial" pitchFamily="34" charset="0"/>
              <a:buChar char="•"/>
              <a:defRPr sz="1200"/>
            </a:lvl1pPr>
            <a:lvl2pPr marL="347663" indent="-177800">
              <a:defRPr sz="1000"/>
            </a:lvl2pPr>
            <a:lvl3pPr marL="515938" indent="-168275">
              <a:defRPr sz="900"/>
            </a:lvl3pPr>
            <a:lvl4pPr marL="685800" indent="-169863">
              <a:defRPr sz="900"/>
            </a:lvl4pPr>
            <a:lvl5pPr marL="855663" indent="-169863">
              <a:defRPr sz="900"/>
            </a:lvl5pPr>
          </a:lstStyle>
          <a:p>
            <a:pPr marL="171450" indent="-171450">
              <a:buFont typeface="Arial" pitchFamily="34" charset="0"/>
              <a:buChar char="•"/>
            </a:pPr>
            <a:r>
              <a:rPr lang="en-US" sz="1200" dirty="0">
                <a:latin typeface="Tahoma" pitchFamily="34" charset="0"/>
                <a:ea typeface="Tahoma" pitchFamily="34" charset="0"/>
                <a:cs typeface="Tahoma" pitchFamily="34" charset="0"/>
              </a:rPr>
              <a:t>Date started - Planned end - Upcoming key decision - Transition partners - Technical risk</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6" name="Content Placeholder 6"/>
          <p:cNvSpPr>
            <a:spLocks noGrp="1"/>
          </p:cNvSpPr>
          <p:nvPr>
            <p:ph sz="quarter" idx="38" hasCustomPrompt="1"/>
          </p:nvPr>
        </p:nvSpPr>
        <p:spPr>
          <a:xfrm>
            <a:off x="4707996" y="4120863"/>
            <a:ext cx="4283604" cy="2432337"/>
          </a:xfrm>
        </p:spPr>
        <p:txBody>
          <a:bodyPr/>
          <a:lstStyle>
            <a:lvl1pPr marL="169863" indent="-169863">
              <a:buFont typeface="Arial" pitchFamily="34" charset="0"/>
              <a:buChar char="•"/>
              <a:defRPr sz="1200" baseline="0"/>
            </a:lvl1pPr>
            <a:lvl2pPr marL="347663" indent="-177800">
              <a:defRPr sz="1000"/>
            </a:lvl2pPr>
            <a:lvl3pPr marL="515938" indent="-168275">
              <a:defRPr sz="900"/>
            </a:lvl3pPr>
            <a:lvl4pPr marL="685800" indent="-169863">
              <a:defRPr sz="900"/>
            </a:lvl4pPr>
            <a:lvl5pPr marL="855663" indent="-169863">
              <a:defRPr sz="900"/>
            </a:lvl5pPr>
          </a:lstStyle>
          <a:p>
            <a:pPr lvl="0"/>
            <a:r>
              <a:rPr lang="en-US" dirty="0"/>
              <a:t>Issues/Challenges and spend plan status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7" name="TextBox 56"/>
          <p:cNvSpPr txBox="1"/>
          <p:nvPr userDrawn="1"/>
        </p:nvSpPr>
        <p:spPr>
          <a:xfrm>
            <a:off x="0" y="1124894"/>
            <a:ext cx="623887" cy="230832"/>
          </a:xfrm>
          <a:prstGeom prst="rect">
            <a:avLst/>
          </a:prstGeom>
          <a:noFill/>
        </p:spPr>
        <p:txBody>
          <a:bodyPr wrap="square" rtlCol="0">
            <a:spAutoFit/>
          </a:bodyPr>
          <a:lstStyle/>
          <a:p>
            <a:r>
              <a:rPr lang="en-US" sz="900" dirty="0">
                <a:solidFill>
                  <a:prstClr val="black"/>
                </a:solidFill>
              </a:rPr>
              <a:t>PE:</a:t>
            </a:r>
          </a:p>
        </p:txBody>
      </p:sp>
      <p:sp>
        <p:nvSpPr>
          <p:cNvPr id="58" name="TextBox 57"/>
          <p:cNvSpPr txBox="1"/>
          <p:nvPr userDrawn="1"/>
        </p:nvSpPr>
        <p:spPr>
          <a:xfrm>
            <a:off x="2215265" y="1124894"/>
            <a:ext cx="792555" cy="230832"/>
          </a:xfrm>
          <a:prstGeom prst="rect">
            <a:avLst/>
          </a:prstGeom>
          <a:noFill/>
        </p:spPr>
        <p:txBody>
          <a:bodyPr wrap="square" rtlCol="0">
            <a:spAutoFit/>
          </a:bodyPr>
          <a:lstStyle/>
          <a:p>
            <a:r>
              <a:rPr lang="en-US" sz="900" dirty="0">
                <a:solidFill>
                  <a:prstClr val="black"/>
                </a:solidFill>
              </a:rPr>
              <a:t>PROJECT:</a:t>
            </a:r>
          </a:p>
        </p:txBody>
      </p:sp>
      <p:sp>
        <p:nvSpPr>
          <p:cNvPr id="59" name="TextBox 58"/>
          <p:cNvSpPr txBox="1"/>
          <p:nvPr userDrawn="1"/>
        </p:nvSpPr>
        <p:spPr>
          <a:xfrm>
            <a:off x="4426414" y="1124894"/>
            <a:ext cx="1204913" cy="230832"/>
          </a:xfrm>
          <a:prstGeom prst="rect">
            <a:avLst/>
          </a:prstGeom>
          <a:noFill/>
        </p:spPr>
        <p:txBody>
          <a:bodyPr wrap="square" rtlCol="0">
            <a:spAutoFit/>
          </a:bodyPr>
          <a:lstStyle/>
          <a:p>
            <a:r>
              <a:rPr lang="en-US" sz="900" dirty="0">
                <a:solidFill>
                  <a:prstClr val="black"/>
                </a:solidFill>
              </a:rPr>
              <a:t>RDDS PG #:</a:t>
            </a:r>
          </a:p>
        </p:txBody>
      </p:sp>
      <p:sp>
        <p:nvSpPr>
          <p:cNvPr id="60" name="Text Placeholder 2"/>
          <p:cNvSpPr>
            <a:spLocks noGrp="1"/>
          </p:cNvSpPr>
          <p:nvPr>
            <p:ph type="body" sz="quarter" idx="21" hasCustomPrompt="1"/>
          </p:nvPr>
        </p:nvSpPr>
        <p:spPr>
          <a:xfrm>
            <a:off x="263522" y="1124894"/>
            <a:ext cx="2073278" cy="230832"/>
          </a:xfrm>
          <a:noFill/>
        </p:spPr>
        <p:txBody>
          <a:bodyPr wrap="square" lIns="45720" rtlCol="0">
            <a:spAutoFit/>
          </a:bodyPr>
          <a:lstStyle>
            <a:lvl1pPr>
              <a:defRPr lang="en-US" sz="900" baseline="0" dirty="0">
                <a:latin typeface="+mn-lt"/>
                <a:cs typeface="+mn-cs"/>
              </a:defRPr>
            </a:lvl1pPr>
          </a:lstStyle>
          <a:p>
            <a:pPr marL="0" lvl="0"/>
            <a:r>
              <a:rPr lang="en-US" dirty="0"/>
              <a:t>-</a:t>
            </a:r>
          </a:p>
        </p:txBody>
      </p:sp>
      <p:sp>
        <p:nvSpPr>
          <p:cNvPr id="61" name="Text Placeholder 2"/>
          <p:cNvSpPr>
            <a:spLocks noGrp="1"/>
          </p:cNvSpPr>
          <p:nvPr>
            <p:ph type="body" sz="quarter" idx="22" hasCustomPrompt="1"/>
          </p:nvPr>
        </p:nvSpPr>
        <p:spPr>
          <a:xfrm>
            <a:off x="2816425" y="1124894"/>
            <a:ext cx="1882563" cy="230832"/>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5720" tIns="45720" rIns="91440" bIns="45720" numCol="1" rtlCol="0" anchor="t" anchorCtr="0" compatLnSpc="1">
            <a:prstTxWarp prst="textNoShape">
              <a:avLst/>
            </a:prstTxWarp>
            <a:spAutoFit/>
          </a:bodyPr>
          <a:lstStyle>
            <a:lvl1pPr>
              <a:defRPr lang="en-US" sz="900" dirty="0">
                <a:latin typeface="+mn-lt"/>
                <a:cs typeface="+mn-cs"/>
              </a:defRPr>
            </a:lvl1pPr>
          </a:lstStyle>
          <a:p>
            <a:pPr marL="0" lvl="0"/>
            <a:r>
              <a:rPr lang="en-US" dirty="0"/>
              <a:t>-</a:t>
            </a:r>
          </a:p>
        </p:txBody>
      </p:sp>
      <p:sp>
        <p:nvSpPr>
          <p:cNvPr id="62" name="Text Placeholder 2"/>
          <p:cNvSpPr>
            <a:spLocks noGrp="1"/>
          </p:cNvSpPr>
          <p:nvPr>
            <p:ph type="body" sz="quarter" idx="23" hasCustomPrompt="1"/>
          </p:nvPr>
        </p:nvSpPr>
        <p:spPr>
          <a:xfrm>
            <a:off x="5132317" y="1124894"/>
            <a:ext cx="1040343" cy="230832"/>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5720" tIns="45720" rIns="91440" bIns="45720" numCol="1" rtlCol="0" anchor="t" anchorCtr="0" compatLnSpc="1">
            <a:prstTxWarp prst="textNoShape">
              <a:avLst/>
            </a:prstTxWarp>
            <a:spAutoFit/>
          </a:bodyPr>
          <a:lstStyle>
            <a:lvl1pPr marL="0" marR="0" indent="-342900" algn="l" defTabSz="914400" rtl="0" eaLnBrk="1" fontAlgn="auto" latinLnBrk="0" hangingPunct="1">
              <a:lnSpc>
                <a:spcPct val="100000"/>
              </a:lnSpc>
              <a:spcBef>
                <a:spcPct val="20000"/>
              </a:spcBef>
              <a:spcAft>
                <a:spcPts val="0"/>
              </a:spcAft>
              <a:buClrTx/>
              <a:buSzTx/>
              <a:buFont typeface="Arial" pitchFamily="34" charset="0"/>
              <a:buNone/>
              <a:tabLst/>
              <a:defRPr lang="en-US" sz="900" dirty="0">
                <a:latin typeface="+mn-lt"/>
                <a:cs typeface="+mn-cs"/>
              </a:defRPr>
            </a:lvl1pPr>
          </a:lstStyle>
          <a:p>
            <a:pPr marL="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lang="en-US" dirty="0"/>
              <a:t>-</a:t>
            </a:r>
          </a:p>
        </p:txBody>
      </p:sp>
      <p:sp>
        <p:nvSpPr>
          <p:cNvPr id="63" name="Text Placeholder 39"/>
          <p:cNvSpPr>
            <a:spLocks noGrp="1"/>
          </p:cNvSpPr>
          <p:nvPr>
            <p:ph type="body" sz="quarter" idx="15" hasCustomPrompt="1"/>
          </p:nvPr>
        </p:nvSpPr>
        <p:spPr>
          <a:xfrm>
            <a:off x="6848323" y="1184163"/>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0.000</a:t>
            </a:r>
          </a:p>
        </p:txBody>
      </p:sp>
      <p:sp>
        <p:nvSpPr>
          <p:cNvPr id="64" name="Text Placeholder 39"/>
          <p:cNvSpPr>
            <a:spLocks noGrp="1"/>
          </p:cNvSpPr>
          <p:nvPr>
            <p:ph type="body" sz="quarter" idx="29" hasCustomPrompt="1"/>
          </p:nvPr>
        </p:nvSpPr>
        <p:spPr>
          <a:xfrm>
            <a:off x="7579596" y="1184163"/>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0.000</a:t>
            </a:r>
          </a:p>
        </p:txBody>
      </p:sp>
      <p:sp>
        <p:nvSpPr>
          <p:cNvPr id="65" name="Text Placeholder 39"/>
          <p:cNvSpPr>
            <a:spLocks noGrp="1"/>
          </p:cNvSpPr>
          <p:nvPr>
            <p:ph type="body" sz="quarter" idx="30" hasCustomPrompt="1"/>
          </p:nvPr>
        </p:nvSpPr>
        <p:spPr>
          <a:xfrm>
            <a:off x="8313898" y="1184163"/>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0.000</a:t>
            </a:r>
          </a:p>
        </p:txBody>
      </p:sp>
      <p:sp>
        <p:nvSpPr>
          <p:cNvPr id="66" name="Text Placeholder 39"/>
          <p:cNvSpPr>
            <a:spLocks noGrp="1"/>
          </p:cNvSpPr>
          <p:nvPr>
            <p:ph type="body" sz="quarter" idx="31" hasCustomPrompt="1"/>
          </p:nvPr>
        </p:nvSpPr>
        <p:spPr>
          <a:xfrm>
            <a:off x="6848323" y="1020971"/>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0.000</a:t>
            </a:r>
          </a:p>
        </p:txBody>
      </p:sp>
      <p:sp>
        <p:nvSpPr>
          <p:cNvPr id="67" name="Text Placeholder 39"/>
          <p:cNvSpPr>
            <a:spLocks noGrp="1"/>
          </p:cNvSpPr>
          <p:nvPr>
            <p:ph type="body" sz="quarter" idx="32" hasCustomPrompt="1"/>
          </p:nvPr>
        </p:nvSpPr>
        <p:spPr>
          <a:xfrm>
            <a:off x="7579596" y="1020971"/>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0.000</a:t>
            </a:r>
          </a:p>
        </p:txBody>
      </p:sp>
      <p:sp>
        <p:nvSpPr>
          <p:cNvPr id="68" name="Text Placeholder 39"/>
          <p:cNvSpPr>
            <a:spLocks noGrp="1"/>
          </p:cNvSpPr>
          <p:nvPr>
            <p:ph type="body" sz="quarter" idx="33" hasCustomPrompt="1"/>
          </p:nvPr>
        </p:nvSpPr>
        <p:spPr>
          <a:xfrm>
            <a:off x="8313898" y="1020971"/>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0.000</a:t>
            </a:r>
          </a:p>
        </p:txBody>
      </p:sp>
      <p:sp>
        <p:nvSpPr>
          <p:cNvPr id="69" name="TextBox 68"/>
          <p:cNvSpPr txBox="1"/>
          <p:nvPr userDrawn="1"/>
        </p:nvSpPr>
        <p:spPr>
          <a:xfrm>
            <a:off x="8313898" y="709920"/>
            <a:ext cx="731520" cy="160044"/>
          </a:xfrm>
          <a:prstGeom prst="rect">
            <a:avLst/>
          </a:prstGeom>
          <a:noFill/>
        </p:spPr>
        <p:txBody>
          <a:bodyPr wrap="square" lIns="91440" tIns="18288" rIns="91440" bIns="18288" rtlCol="0">
            <a:spAutoFit/>
          </a:bodyPr>
          <a:lstStyle>
            <a:defPPr>
              <a:defRPr lang="en-US"/>
            </a:defPPr>
            <a:lvl1pPr>
              <a:defRPr sz="1000"/>
            </a:lvl1pPr>
          </a:lstStyle>
          <a:p>
            <a:pPr algn="ctr"/>
            <a:r>
              <a:rPr lang="en-US" sz="800" dirty="0">
                <a:solidFill>
                  <a:prstClr val="black"/>
                </a:solidFill>
              </a:rPr>
              <a:t>FY13</a:t>
            </a:r>
          </a:p>
        </p:txBody>
      </p:sp>
      <p:sp>
        <p:nvSpPr>
          <p:cNvPr id="70" name="TextBox 69"/>
          <p:cNvSpPr txBox="1"/>
          <p:nvPr userDrawn="1"/>
        </p:nvSpPr>
        <p:spPr>
          <a:xfrm>
            <a:off x="7579596" y="709920"/>
            <a:ext cx="731520" cy="160044"/>
          </a:xfrm>
          <a:prstGeom prst="rect">
            <a:avLst/>
          </a:prstGeom>
          <a:noFill/>
        </p:spPr>
        <p:txBody>
          <a:bodyPr wrap="square" lIns="91440" tIns="18288" rIns="91440" bIns="18288" rtlCol="0">
            <a:spAutoFit/>
          </a:bodyPr>
          <a:lstStyle>
            <a:defPPr>
              <a:defRPr lang="en-US"/>
            </a:defPPr>
            <a:lvl1pPr>
              <a:defRPr sz="1000"/>
            </a:lvl1pPr>
          </a:lstStyle>
          <a:p>
            <a:pPr algn="ctr"/>
            <a:r>
              <a:rPr lang="en-US" sz="800" dirty="0">
                <a:solidFill>
                  <a:prstClr val="black"/>
                </a:solidFill>
              </a:rPr>
              <a:t>FY12</a:t>
            </a:r>
          </a:p>
        </p:txBody>
      </p:sp>
      <p:sp>
        <p:nvSpPr>
          <p:cNvPr id="71" name="TextBox 70"/>
          <p:cNvSpPr txBox="1"/>
          <p:nvPr userDrawn="1"/>
        </p:nvSpPr>
        <p:spPr>
          <a:xfrm>
            <a:off x="6848323" y="709920"/>
            <a:ext cx="731520" cy="160044"/>
          </a:xfrm>
          <a:prstGeom prst="rect">
            <a:avLst/>
          </a:prstGeom>
          <a:noFill/>
        </p:spPr>
        <p:txBody>
          <a:bodyPr wrap="square" lIns="91440" tIns="18288" rIns="91440" bIns="18288" rtlCol="0">
            <a:spAutoFit/>
          </a:bodyPr>
          <a:lstStyle>
            <a:defPPr>
              <a:defRPr lang="en-US"/>
            </a:defPPr>
            <a:lvl1pPr>
              <a:defRPr sz="1000"/>
            </a:lvl1pPr>
          </a:lstStyle>
          <a:p>
            <a:pPr algn="ctr"/>
            <a:r>
              <a:rPr lang="en-US" sz="800" dirty="0">
                <a:solidFill>
                  <a:prstClr val="black"/>
                </a:solidFill>
              </a:rPr>
              <a:t>FY11</a:t>
            </a:r>
          </a:p>
        </p:txBody>
      </p:sp>
      <p:sp>
        <p:nvSpPr>
          <p:cNvPr id="72" name="TextBox 71"/>
          <p:cNvSpPr txBox="1"/>
          <p:nvPr userDrawn="1"/>
        </p:nvSpPr>
        <p:spPr>
          <a:xfrm>
            <a:off x="6114145" y="709920"/>
            <a:ext cx="731520" cy="160044"/>
          </a:xfrm>
          <a:prstGeom prst="rect">
            <a:avLst/>
          </a:prstGeom>
          <a:noFill/>
        </p:spPr>
        <p:txBody>
          <a:bodyPr wrap="square" lIns="91440" tIns="18288" rIns="91440" bIns="18288" rtlCol="0">
            <a:spAutoFit/>
          </a:bodyPr>
          <a:lstStyle>
            <a:defPPr>
              <a:defRPr lang="en-US"/>
            </a:defPPr>
            <a:lvl1pPr>
              <a:defRPr sz="1000"/>
            </a:lvl1pPr>
          </a:lstStyle>
          <a:p>
            <a:pPr algn="ctr"/>
            <a:r>
              <a:rPr lang="en-US" sz="800" dirty="0">
                <a:solidFill>
                  <a:prstClr val="black"/>
                </a:solidFill>
              </a:rPr>
              <a:t>PROJECT</a:t>
            </a:r>
          </a:p>
        </p:txBody>
      </p:sp>
      <p:sp>
        <p:nvSpPr>
          <p:cNvPr id="73" name="Text Placeholder 39"/>
          <p:cNvSpPr>
            <a:spLocks noGrp="1"/>
          </p:cNvSpPr>
          <p:nvPr>
            <p:ph type="body" sz="quarter" idx="34" hasCustomPrompt="1"/>
          </p:nvPr>
        </p:nvSpPr>
        <p:spPr>
          <a:xfrm>
            <a:off x="6114145" y="1184163"/>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a:t>
            </a:r>
          </a:p>
        </p:txBody>
      </p:sp>
      <p:sp>
        <p:nvSpPr>
          <p:cNvPr id="74" name="Text Placeholder 39"/>
          <p:cNvSpPr>
            <a:spLocks noGrp="1"/>
          </p:cNvSpPr>
          <p:nvPr>
            <p:ph type="body" sz="quarter" idx="35" hasCustomPrompt="1"/>
          </p:nvPr>
        </p:nvSpPr>
        <p:spPr>
          <a:xfrm>
            <a:off x="6114145" y="1020971"/>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a:t>
            </a:r>
          </a:p>
        </p:txBody>
      </p:sp>
      <p:sp>
        <p:nvSpPr>
          <p:cNvPr id="76" name="Text Placeholder 39"/>
          <p:cNvSpPr>
            <a:spLocks noGrp="1"/>
          </p:cNvSpPr>
          <p:nvPr>
            <p:ph type="body" sz="quarter" idx="39" hasCustomPrompt="1"/>
          </p:nvPr>
        </p:nvSpPr>
        <p:spPr>
          <a:xfrm>
            <a:off x="6848323" y="858973"/>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0.000</a:t>
            </a:r>
          </a:p>
        </p:txBody>
      </p:sp>
      <p:sp>
        <p:nvSpPr>
          <p:cNvPr id="77" name="Text Placeholder 39"/>
          <p:cNvSpPr>
            <a:spLocks noGrp="1"/>
          </p:cNvSpPr>
          <p:nvPr>
            <p:ph type="body" sz="quarter" idx="40" hasCustomPrompt="1"/>
          </p:nvPr>
        </p:nvSpPr>
        <p:spPr>
          <a:xfrm>
            <a:off x="7579965" y="858973"/>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0.000</a:t>
            </a:r>
          </a:p>
        </p:txBody>
      </p:sp>
      <p:sp>
        <p:nvSpPr>
          <p:cNvPr id="78" name="Text Placeholder 39"/>
          <p:cNvSpPr>
            <a:spLocks noGrp="1"/>
          </p:cNvSpPr>
          <p:nvPr>
            <p:ph type="body" sz="quarter" idx="41" hasCustomPrompt="1"/>
          </p:nvPr>
        </p:nvSpPr>
        <p:spPr>
          <a:xfrm>
            <a:off x="8314267" y="858973"/>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0.000</a:t>
            </a:r>
          </a:p>
        </p:txBody>
      </p:sp>
      <p:sp>
        <p:nvSpPr>
          <p:cNvPr id="79" name="Text Placeholder 39"/>
          <p:cNvSpPr>
            <a:spLocks noGrp="1"/>
          </p:cNvSpPr>
          <p:nvPr>
            <p:ph type="body" sz="quarter" idx="42" hasCustomPrompt="1"/>
          </p:nvPr>
        </p:nvSpPr>
        <p:spPr>
          <a:xfrm>
            <a:off x="6114145" y="858973"/>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a:t>
            </a:r>
          </a:p>
        </p:txBody>
      </p:sp>
      <p:cxnSp>
        <p:nvCxnSpPr>
          <p:cNvPr id="75" name="Straight Connector 74"/>
          <p:cNvCxnSpPr/>
          <p:nvPr userDrawn="1"/>
        </p:nvCxnSpPr>
        <p:spPr bwMode="auto">
          <a:xfrm>
            <a:off x="0" y="1355726"/>
            <a:ext cx="9144000" cy="0"/>
          </a:xfrm>
          <a:prstGeom prst="line">
            <a:avLst/>
          </a:prstGeom>
          <a:noFill/>
          <a:ln w="22225">
            <a:solidFill>
              <a:schemeClr val="tx1"/>
            </a:solidFill>
            <a:round/>
            <a:headEnd/>
            <a:tailEnd/>
          </a:ln>
          <a:extLst>
            <a:ext uri="{909E8E84-426E-40DD-AFC4-6F175D3DCCD1}">
              <a14:hiddenFill xmlns:a14="http://schemas.microsoft.com/office/drawing/2010/main">
                <a:noFill/>
              </a14:hiddenFill>
            </a:ext>
          </a:extLst>
        </p:spPr>
      </p:cxnSp>
      <p:sp>
        <p:nvSpPr>
          <p:cNvPr id="80" name="Title 1"/>
          <p:cNvSpPr>
            <a:spLocks noGrp="1"/>
          </p:cNvSpPr>
          <p:nvPr>
            <p:ph type="ctrTitle" hasCustomPrompt="1"/>
          </p:nvPr>
        </p:nvSpPr>
        <p:spPr>
          <a:xfrm>
            <a:off x="1619250" y="76202"/>
            <a:ext cx="6422572" cy="579062"/>
          </a:xfrm>
        </p:spPr>
        <p:txBody>
          <a:bodyPr anchor="b">
            <a:noAutofit/>
          </a:bodyPr>
          <a:lstStyle>
            <a:lvl1pPr algn="l">
              <a:lnSpc>
                <a:spcPct val="100000"/>
              </a:lnSpc>
              <a:defRPr sz="2000" b="0">
                <a:latin typeface="Tahoma" pitchFamily="34" charset="0"/>
                <a:ea typeface="Tahoma" pitchFamily="34" charset="0"/>
                <a:cs typeface="Tahoma" pitchFamily="34" charset="0"/>
              </a:defRPr>
            </a:lvl1pPr>
          </a:lstStyle>
          <a:p>
            <a:r>
              <a:rPr lang="en-US" dirty="0"/>
              <a:t>Program Name (Acronym)</a:t>
            </a:r>
          </a:p>
        </p:txBody>
      </p:sp>
      <p:sp>
        <p:nvSpPr>
          <p:cNvPr id="81" name="Text Placeholder 4"/>
          <p:cNvSpPr>
            <a:spLocks noGrp="1"/>
          </p:cNvSpPr>
          <p:nvPr>
            <p:ph type="body" sz="quarter" idx="24" hasCustomPrompt="1"/>
          </p:nvPr>
        </p:nvSpPr>
        <p:spPr>
          <a:xfrm>
            <a:off x="1619250" y="587526"/>
            <a:ext cx="6421587" cy="390885"/>
          </a:xfrm>
        </p:spPr>
        <p:txBody>
          <a:bodyPr/>
          <a:lstStyle>
            <a:lvl1pPr marL="342900" marR="0" indent="-342900" algn="l" defTabSz="914400" rtl="0" eaLnBrk="1" fontAlgn="auto" latinLnBrk="0" hangingPunct="1">
              <a:lnSpc>
                <a:spcPct val="100000"/>
              </a:lnSpc>
              <a:spcBef>
                <a:spcPct val="20000"/>
              </a:spcBef>
              <a:spcAft>
                <a:spcPts val="0"/>
              </a:spcAft>
              <a:buClrTx/>
              <a:buSzTx/>
              <a:buFont typeface="Arial" pitchFamily="34" charset="0"/>
              <a:buNone/>
              <a:tabLst/>
              <a:defRPr sz="1800"/>
            </a:lvl1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lang="en-US" dirty="0"/>
              <a:t>PM / Office</a:t>
            </a:r>
          </a:p>
        </p:txBody>
      </p:sp>
    </p:spTree>
    <p:extLst>
      <p:ext uri="{BB962C8B-B14F-4D97-AF65-F5344CB8AC3E}">
        <p14:creationId xmlns:p14="http://schemas.microsoft.com/office/powerpoint/2010/main" val="28791543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DIRO_Update_Prototype_3 PE">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pPr>
              <a:defRPr/>
            </a:pPr>
            <a:r>
              <a:rPr lang="en-US"/>
              <a:t>DARPA-BAA-14-62    ICONS  </a:t>
            </a:r>
            <a:endParaRPr lang="en-US" dirty="0"/>
          </a:p>
        </p:txBody>
      </p:sp>
      <p:sp>
        <p:nvSpPr>
          <p:cNvPr id="4" name="Slide Number Placeholder 3"/>
          <p:cNvSpPr>
            <a:spLocks noGrp="1"/>
          </p:cNvSpPr>
          <p:nvPr>
            <p:ph type="sldNum" sz="quarter" idx="11"/>
          </p:nvPr>
        </p:nvSpPr>
        <p:spPr/>
        <p:txBody>
          <a:bodyPr/>
          <a:lstStyle/>
          <a:p>
            <a:pPr>
              <a:defRPr/>
            </a:pPr>
            <a:fld id="{231CC523-8BC6-4921-807A-66BD262F34AB}" type="slidenum">
              <a:rPr lang="en-US" smtClean="0"/>
              <a:pPr>
                <a:defRPr/>
              </a:pPr>
              <a:t>‹#›</a:t>
            </a:fld>
            <a:endParaRPr lang="en-US"/>
          </a:p>
        </p:txBody>
      </p:sp>
      <p:sp>
        <p:nvSpPr>
          <p:cNvPr id="40" name="Rectangle 39"/>
          <p:cNvSpPr/>
          <p:nvPr userDrawn="1"/>
        </p:nvSpPr>
        <p:spPr>
          <a:xfrm>
            <a:off x="8041821" y="76201"/>
            <a:ext cx="949779" cy="519793"/>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1" name="TextBox 40"/>
          <p:cNvSpPr txBox="1"/>
          <p:nvPr userDrawn="1"/>
        </p:nvSpPr>
        <p:spPr>
          <a:xfrm>
            <a:off x="8041822" y="197128"/>
            <a:ext cx="949780" cy="261610"/>
          </a:xfrm>
          <a:prstGeom prst="rect">
            <a:avLst/>
          </a:prstGeom>
          <a:noFill/>
        </p:spPr>
        <p:txBody>
          <a:bodyPr wrap="square" rtlCol="0">
            <a:spAutoFit/>
          </a:bodyPr>
          <a:lstStyle/>
          <a:p>
            <a:pPr algn="ctr"/>
            <a:r>
              <a:rPr lang="en-US" sz="1100" dirty="0">
                <a:solidFill>
                  <a:prstClr val="black"/>
                </a:solidFill>
                <a:ea typeface="Tahoma" pitchFamily="34" charset="0"/>
                <a:cs typeface="Tahoma" pitchFamily="34" charset="0"/>
              </a:rPr>
              <a:t>Prototype</a:t>
            </a:r>
          </a:p>
        </p:txBody>
      </p:sp>
      <p:pic>
        <p:nvPicPr>
          <p:cNvPr id="43" name="Picture 4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84414" y="130207"/>
            <a:ext cx="1085438" cy="655071"/>
          </a:xfrm>
          <a:prstGeom prst="rect">
            <a:avLst/>
          </a:prstGeom>
        </p:spPr>
      </p:pic>
      <p:sp>
        <p:nvSpPr>
          <p:cNvPr id="45" name="TextBox 44"/>
          <p:cNvSpPr txBox="1"/>
          <p:nvPr userDrawn="1"/>
        </p:nvSpPr>
        <p:spPr>
          <a:xfrm>
            <a:off x="5591173" y="3843864"/>
            <a:ext cx="2714627"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DIRO UPDATE/ISSUES</a:t>
            </a:r>
          </a:p>
        </p:txBody>
      </p:sp>
      <p:sp>
        <p:nvSpPr>
          <p:cNvPr id="47" name="TextBox 46"/>
          <p:cNvSpPr txBox="1"/>
          <p:nvPr userDrawn="1"/>
        </p:nvSpPr>
        <p:spPr>
          <a:xfrm>
            <a:off x="900113" y="1363189"/>
            <a:ext cx="2714627"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PROGRAM OVERVIEW</a:t>
            </a:r>
          </a:p>
        </p:txBody>
      </p:sp>
      <p:sp>
        <p:nvSpPr>
          <p:cNvPr id="48" name="TextBox 47"/>
          <p:cNvSpPr txBox="1"/>
          <p:nvPr userDrawn="1"/>
        </p:nvSpPr>
        <p:spPr>
          <a:xfrm>
            <a:off x="5591173" y="1365362"/>
            <a:ext cx="2714627"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PROGRAM STATUS</a:t>
            </a:r>
          </a:p>
        </p:txBody>
      </p:sp>
      <p:sp>
        <p:nvSpPr>
          <p:cNvPr id="49" name="TextBox 48"/>
          <p:cNvSpPr txBox="1"/>
          <p:nvPr userDrawn="1"/>
        </p:nvSpPr>
        <p:spPr>
          <a:xfrm>
            <a:off x="255985" y="3843864"/>
            <a:ext cx="4002883"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CAPABILITY OBJECTIVE/GOAL</a:t>
            </a:r>
          </a:p>
        </p:txBody>
      </p:sp>
      <p:cxnSp>
        <p:nvCxnSpPr>
          <p:cNvPr id="51" name="Straight Connector 50"/>
          <p:cNvCxnSpPr/>
          <p:nvPr userDrawn="1"/>
        </p:nvCxnSpPr>
        <p:spPr bwMode="auto">
          <a:xfrm>
            <a:off x="0" y="3825875"/>
            <a:ext cx="9144000" cy="0"/>
          </a:xfrm>
          <a:prstGeom prst="line">
            <a:avLst/>
          </a:prstGeom>
          <a:noFill/>
          <a:ln w="22225">
            <a:solidFill>
              <a:schemeClr val="tx1"/>
            </a:solidFill>
            <a:round/>
            <a:headEnd/>
            <a:tailEnd/>
          </a:ln>
          <a:extLst>
            <a:ext uri="{909E8E84-426E-40DD-AFC4-6F175D3DCCD1}">
              <a14:hiddenFill xmlns:a14="http://schemas.microsoft.com/office/drawing/2010/main">
                <a:noFill/>
              </a14:hiddenFill>
            </a:ext>
          </a:extLst>
        </p:spPr>
      </p:cxnSp>
      <p:cxnSp>
        <p:nvCxnSpPr>
          <p:cNvPr id="52" name="Straight Connector 51"/>
          <p:cNvCxnSpPr/>
          <p:nvPr userDrawn="1"/>
        </p:nvCxnSpPr>
        <p:spPr bwMode="auto">
          <a:xfrm>
            <a:off x="4572000" y="1355726"/>
            <a:ext cx="0" cy="5070474"/>
          </a:xfrm>
          <a:prstGeom prst="line">
            <a:avLst/>
          </a:prstGeom>
          <a:noFill/>
          <a:ln w="22225">
            <a:solidFill>
              <a:schemeClr val="tx1"/>
            </a:solidFill>
            <a:round/>
            <a:headEnd/>
            <a:tailEnd/>
          </a:ln>
          <a:extLst>
            <a:ext uri="{909E8E84-426E-40DD-AFC4-6F175D3DCCD1}">
              <a14:hiddenFill xmlns:a14="http://schemas.microsoft.com/office/drawing/2010/main">
                <a:noFill/>
              </a14:hiddenFill>
            </a:ext>
          </a:extLst>
        </p:spPr>
      </p:cxnSp>
      <p:sp>
        <p:nvSpPr>
          <p:cNvPr id="53" name="Content Placeholder 6"/>
          <p:cNvSpPr>
            <a:spLocks noGrp="1"/>
          </p:cNvSpPr>
          <p:nvPr>
            <p:ph sz="quarter" idx="36" hasCustomPrompt="1"/>
          </p:nvPr>
        </p:nvSpPr>
        <p:spPr>
          <a:xfrm>
            <a:off x="195263" y="1642361"/>
            <a:ext cx="4283604" cy="2155469"/>
          </a:xfrm>
        </p:spPr>
        <p:txBody>
          <a:bodyPr/>
          <a:lstStyle>
            <a:lvl1pPr marL="169863" indent="-169863">
              <a:buFont typeface="Arial" pitchFamily="34" charset="0"/>
              <a:buChar char="•"/>
              <a:defRPr sz="1200"/>
            </a:lvl1pPr>
            <a:lvl2pPr marL="347663" indent="-177800">
              <a:defRPr sz="1000"/>
            </a:lvl2pPr>
            <a:lvl3pPr marL="515938" indent="-168275">
              <a:defRPr sz="900"/>
            </a:lvl3pPr>
            <a:lvl4pPr marL="685800" indent="-169863">
              <a:defRPr sz="900"/>
            </a:lvl4pPr>
            <a:lvl5pPr marL="855663" indent="-169863">
              <a:defRPr sz="900"/>
            </a:lvl5pPr>
          </a:lstStyle>
          <a:p>
            <a:pPr lvl="0"/>
            <a:r>
              <a:rPr lang="en-US" dirty="0"/>
              <a:t>Insert text, images, and/or charts here</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4" name="Content Placeholder 6"/>
          <p:cNvSpPr>
            <a:spLocks noGrp="1"/>
          </p:cNvSpPr>
          <p:nvPr>
            <p:ph sz="quarter" idx="25" hasCustomPrompt="1"/>
          </p:nvPr>
        </p:nvSpPr>
        <p:spPr>
          <a:xfrm>
            <a:off x="195263" y="4120863"/>
            <a:ext cx="4283604" cy="2432337"/>
          </a:xfrm>
        </p:spPr>
        <p:txBody>
          <a:bodyPr/>
          <a:lstStyle>
            <a:lvl1pPr marL="169863" indent="-169863">
              <a:buFont typeface="Arial" pitchFamily="34" charset="0"/>
              <a:buChar char="•"/>
              <a:defRPr sz="1200"/>
            </a:lvl1pPr>
            <a:lvl2pPr marL="347663" indent="-177800">
              <a:defRPr sz="1000"/>
            </a:lvl2pPr>
            <a:lvl3pPr marL="515938" indent="-168275">
              <a:defRPr sz="900"/>
            </a:lvl3pPr>
            <a:lvl4pPr marL="685800" indent="-169863">
              <a:defRPr sz="900"/>
            </a:lvl4pPr>
            <a:lvl5pPr marL="855663" indent="-169863">
              <a:defRPr sz="9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5" name="Content Placeholder 6"/>
          <p:cNvSpPr>
            <a:spLocks noGrp="1"/>
          </p:cNvSpPr>
          <p:nvPr>
            <p:ph sz="quarter" idx="37" hasCustomPrompt="1"/>
          </p:nvPr>
        </p:nvSpPr>
        <p:spPr>
          <a:xfrm>
            <a:off x="4707996" y="1642361"/>
            <a:ext cx="4283604" cy="2155469"/>
          </a:xfrm>
        </p:spPr>
        <p:txBody>
          <a:bodyPr/>
          <a:lstStyle>
            <a:lvl1pPr marL="171450" indent="-171450">
              <a:buFont typeface="Arial" pitchFamily="34" charset="0"/>
              <a:buChar char="•"/>
              <a:defRPr sz="1200"/>
            </a:lvl1pPr>
            <a:lvl2pPr marL="347663" indent="-177800">
              <a:defRPr sz="1000"/>
            </a:lvl2pPr>
            <a:lvl3pPr marL="515938" indent="-168275">
              <a:defRPr sz="900"/>
            </a:lvl3pPr>
            <a:lvl4pPr marL="685800" indent="-169863">
              <a:defRPr sz="900"/>
            </a:lvl4pPr>
            <a:lvl5pPr marL="855663" indent="-169863">
              <a:defRPr sz="900"/>
            </a:lvl5pPr>
          </a:lstStyle>
          <a:p>
            <a:pPr marL="171450" indent="-171450">
              <a:buFont typeface="Arial" pitchFamily="34" charset="0"/>
              <a:buChar char="•"/>
            </a:pPr>
            <a:r>
              <a:rPr lang="en-US" sz="1200" dirty="0">
                <a:latin typeface="Tahoma" pitchFamily="34" charset="0"/>
                <a:ea typeface="Tahoma" pitchFamily="34" charset="0"/>
                <a:cs typeface="Tahoma" pitchFamily="34" charset="0"/>
              </a:rPr>
              <a:t>Date started - Planned end - Upcoming key decision - Transition partners - Technical risk</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6" name="Content Placeholder 6"/>
          <p:cNvSpPr>
            <a:spLocks noGrp="1"/>
          </p:cNvSpPr>
          <p:nvPr>
            <p:ph sz="quarter" idx="38" hasCustomPrompt="1"/>
          </p:nvPr>
        </p:nvSpPr>
        <p:spPr>
          <a:xfrm>
            <a:off x="4707996" y="4120863"/>
            <a:ext cx="4283604" cy="2432337"/>
          </a:xfrm>
        </p:spPr>
        <p:txBody>
          <a:bodyPr/>
          <a:lstStyle>
            <a:lvl1pPr marL="169863" indent="-169863">
              <a:buFont typeface="Arial" pitchFamily="34" charset="0"/>
              <a:buChar char="•"/>
              <a:defRPr sz="1200" baseline="0"/>
            </a:lvl1pPr>
            <a:lvl2pPr marL="347663" indent="-177800">
              <a:defRPr sz="1000"/>
            </a:lvl2pPr>
            <a:lvl3pPr marL="515938" indent="-168275">
              <a:defRPr sz="900"/>
            </a:lvl3pPr>
            <a:lvl4pPr marL="685800" indent="-169863">
              <a:defRPr sz="900"/>
            </a:lvl4pPr>
            <a:lvl5pPr marL="855663" indent="-169863">
              <a:defRPr sz="900"/>
            </a:lvl5pPr>
          </a:lstStyle>
          <a:p>
            <a:pPr lvl="0"/>
            <a:r>
              <a:rPr lang="en-US" dirty="0"/>
              <a:t>Issues/Challenges and spend plan status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7" name="TextBox 56"/>
          <p:cNvSpPr txBox="1"/>
          <p:nvPr userDrawn="1"/>
        </p:nvSpPr>
        <p:spPr>
          <a:xfrm>
            <a:off x="0" y="1124894"/>
            <a:ext cx="623887" cy="230832"/>
          </a:xfrm>
          <a:prstGeom prst="rect">
            <a:avLst/>
          </a:prstGeom>
          <a:noFill/>
        </p:spPr>
        <p:txBody>
          <a:bodyPr wrap="square" rtlCol="0">
            <a:spAutoFit/>
          </a:bodyPr>
          <a:lstStyle/>
          <a:p>
            <a:r>
              <a:rPr lang="en-US" sz="900" dirty="0">
                <a:solidFill>
                  <a:prstClr val="black"/>
                </a:solidFill>
              </a:rPr>
              <a:t>PE:</a:t>
            </a:r>
          </a:p>
        </p:txBody>
      </p:sp>
      <p:sp>
        <p:nvSpPr>
          <p:cNvPr id="58" name="TextBox 57"/>
          <p:cNvSpPr txBox="1"/>
          <p:nvPr userDrawn="1"/>
        </p:nvSpPr>
        <p:spPr>
          <a:xfrm>
            <a:off x="2215265" y="1124894"/>
            <a:ext cx="792555" cy="230832"/>
          </a:xfrm>
          <a:prstGeom prst="rect">
            <a:avLst/>
          </a:prstGeom>
          <a:noFill/>
        </p:spPr>
        <p:txBody>
          <a:bodyPr wrap="square" rtlCol="0">
            <a:spAutoFit/>
          </a:bodyPr>
          <a:lstStyle/>
          <a:p>
            <a:r>
              <a:rPr lang="en-US" sz="900" dirty="0">
                <a:solidFill>
                  <a:prstClr val="black"/>
                </a:solidFill>
              </a:rPr>
              <a:t>PROJECT:</a:t>
            </a:r>
          </a:p>
        </p:txBody>
      </p:sp>
      <p:sp>
        <p:nvSpPr>
          <p:cNvPr id="59" name="TextBox 58"/>
          <p:cNvSpPr txBox="1"/>
          <p:nvPr userDrawn="1"/>
        </p:nvSpPr>
        <p:spPr>
          <a:xfrm>
            <a:off x="4426414" y="1124894"/>
            <a:ext cx="1204913" cy="230832"/>
          </a:xfrm>
          <a:prstGeom prst="rect">
            <a:avLst/>
          </a:prstGeom>
          <a:noFill/>
        </p:spPr>
        <p:txBody>
          <a:bodyPr wrap="square" rtlCol="0">
            <a:spAutoFit/>
          </a:bodyPr>
          <a:lstStyle/>
          <a:p>
            <a:r>
              <a:rPr lang="en-US" sz="900" dirty="0">
                <a:solidFill>
                  <a:prstClr val="black"/>
                </a:solidFill>
              </a:rPr>
              <a:t>RDDS PG #:</a:t>
            </a:r>
          </a:p>
        </p:txBody>
      </p:sp>
      <p:sp>
        <p:nvSpPr>
          <p:cNvPr id="60" name="Text Placeholder 2"/>
          <p:cNvSpPr>
            <a:spLocks noGrp="1"/>
          </p:cNvSpPr>
          <p:nvPr>
            <p:ph type="body" sz="quarter" idx="21" hasCustomPrompt="1"/>
          </p:nvPr>
        </p:nvSpPr>
        <p:spPr>
          <a:xfrm>
            <a:off x="263522" y="1124894"/>
            <a:ext cx="2073278" cy="230832"/>
          </a:xfrm>
          <a:noFill/>
        </p:spPr>
        <p:txBody>
          <a:bodyPr wrap="square" lIns="45720" rtlCol="0">
            <a:spAutoFit/>
          </a:bodyPr>
          <a:lstStyle>
            <a:lvl1pPr>
              <a:defRPr lang="en-US" sz="900" baseline="0" dirty="0">
                <a:latin typeface="+mn-lt"/>
                <a:cs typeface="+mn-cs"/>
              </a:defRPr>
            </a:lvl1pPr>
          </a:lstStyle>
          <a:p>
            <a:pPr marL="0" lvl="0"/>
            <a:r>
              <a:rPr lang="en-US" dirty="0"/>
              <a:t>-</a:t>
            </a:r>
          </a:p>
        </p:txBody>
      </p:sp>
      <p:sp>
        <p:nvSpPr>
          <p:cNvPr id="61" name="Text Placeholder 2"/>
          <p:cNvSpPr>
            <a:spLocks noGrp="1"/>
          </p:cNvSpPr>
          <p:nvPr>
            <p:ph type="body" sz="quarter" idx="22" hasCustomPrompt="1"/>
          </p:nvPr>
        </p:nvSpPr>
        <p:spPr>
          <a:xfrm>
            <a:off x="2816425" y="1124894"/>
            <a:ext cx="1882563" cy="230832"/>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5720" tIns="45720" rIns="91440" bIns="45720" numCol="1" rtlCol="0" anchor="t" anchorCtr="0" compatLnSpc="1">
            <a:prstTxWarp prst="textNoShape">
              <a:avLst/>
            </a:prstTxWarp>
            <a:spAutoFit/>
          </a:bodyPr>
          <a:lstStyle>
            <a:lvl1pPr>
              <a:defRPr lang="en-US" sz="900" dirty="0">
                <a:latin typeface="+mn-lt"/>
                <a:cs typeface="+mn-cs"/>
              </a:defRPr>
            </a:lvl1pPr>
          </a:lstStyle>
          <a:p>
            <a:pPr marL="0" lvl="0"/>
            <a:r>
              <a:rPr lang="en-US" dirty="0"/>
              <a:t>-</a:t>
            </a:r>
          </a:p>
        </p:txBody>
      </p:sp>
      <p:sp>
        <p:nvSpPr>
          <p:cNvPr id="62" name="Text Placeholder 2"/>
          <p:cNvSpPr>
            <a:spLocks noGrp="1"/>
          </p:cNvSpPr>
          <p:nvPr>
            <p:ph type="body" sz="quarter" idx="23" hasCustomPrompt="1"/>
          </p:nvPr>
        </p:nvSpPr>
        <p:spPr>
          <a:xfrm>
            <a:off x="5132317" y="1124894"/>
            <a:ext cx="1040343" cy="230832"/>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5720" tIns="45720" rIns="91440" bIns="45720" numCol="1" rtlCol="0" anchor="t" anchorCtr="0" compatLnSpc="1">
            <a:prstTxWarp prst="textNoShape">
              <a:avLst/>
            </a:prstTxWarp>
            <a:spAutoFit/>
          </a:bodyPr>
          <a:lstStyle>
            <a:lvl1pPr marL="0" marR="0" indent="-342900" algn="l" defTabSz="914400" rtl="0" eaLnBrk="1" fontAlgn="auto" latinLnBrk="0" hangingPunct="1">
              <a:lnSpc>
                <a:spcPct val="100000"/>
              </a:lnSpc>
              <a:spcBef>
                <a:spcPct val="20000"/>
              </a:spcBef>
              <a:spcAft>
                <a:spcPts val="0"/>
              </a:spcAft>
              <a:buClrTx/>
              <a:buSzTx/>
              <a:buFont typeface="Arial" pitchFamily="34" charset="0"/>
              <a:buNone/>
              <a:tabLst/>
              <a:defRPr lang="en-US" sz="900" dirty="0">
                <a:latin typeface="+mn-lt"/>
                <a:cs typeface="+mn-cs"/>
              </a:defRPr>
            </a:lvl1pPr>
          </a:lstStyle>
          <a:p>
            <a:pPr marL="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lang="en-US" dirty="0"/>
              <a:t>-</a:t>
            </a:r>
          </a:p>
        </p:txBody>
      </p:sp>
      <p:sp>
        <p:nvSpPr>
          <p:cNvPr id="63" name="Text Placeholder 39"/>
          <p:cNvSpPr>
            <a:spLocks noGrp="1"/>
          </p:cNvSpPr>
          <p:nvPr>
            <p:ph type="body" sz="quarter" idx="15" hasCustomPrompt="1"/>
          </p:nvPr>
        </p:nvSpPr>
        <p:spPr>
          <a:xfrm>
            <a:off x="6848323" y="1184163"/>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0.000</a:t>
            </a:r>
          </a:p>
        </p:txBody>
      </p:sp>
      <p:sp>
        <p:nvSpPr>
          <p:cNvPr id="64" name="Text Placeholder 39"/>
          <p:cNvSpPr>
            <a:spLocks noGrp="1"/>
          </p:cNvSpPr>
          <p:nvPr>
            <p:ph type="body" sz="quarter" idx="29" hasCustomPrompt="1"/>
          </p:nvPr>
        </p:nvSpPr>
        <p:spPr>
          <a:xfrm>
            <a:off x="7579596" y="1184163"/>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0.000</a:t>
            </a:r>
          </a:p>
        </p:txBody>
      </p:sp>
      <p:sp>
        <p:nvSpPr>
          <p:cNvPr id="65" name="Text Placeholder 39"/>
          <p:cNvSpPr>
            <a:spLocks noGrp="1"/>
          </p:cNvSpPr>
          <p:nvPr>
            <p:ph type="body" sz="quarter" idx="30" hasCustomPrompt="1"/>
          </p:nvPr>
        </p:nvSpPr>
        <p:spPr>
          <a:xfrm>
            <a:off x="8313898" y="1184163"/>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0.000</a:t>
            </a:r>
          </a:p>
        </p:txBody>
      </p:sp>
      <p:sp>
        <p:nvSpPr>
          <p:cNvPr id="66" name="Text Placeholder 39"/>
          <p:cNvSpPr>
            <a:spLocks noGrp="1"/>
          </p:cNvSpPr>
          <p:nvPr>
            <p:ph type="body" sz="quarter" idx="31" hasCustomPrompt="1"/>
          </p:nvPr>
        </p:nvSpPr>
        <p:spPr>
          <a:xfrm>
            <a:off x="6848323" y="1020971"/>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0.000</a:t>
            </a:r>
          </a:p>
        </p:txBody>
      </p:sp>
      <p:sp>
        <p:nvSpPr>
          <p:cNvPr id="67" name="Text Placeholder 39"/>
          <p:cNvSpPr>
            <a:spLocks noGrp="1"/>
          </p:cNvSpPr>
          <p:nvPr>
            <p:ph type="body" sz="quarter" idx="32" hasCustomPrompt="1"/>
          </p:nvPr>
        </p:nvSpPr>
        <p:spPr>
          <a:xfrm>
            <a:off x="7579596" y="1020971"/>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0.000</a:t>
            </a:r>
          </a:p>
        </p:txBody>
      </p:sp>
      <p:sp>
        <p:nvSpPr>
          <p:cNvPr id="68" name="Text Placeholder 39"/>
          <p:cNvSpPr>
            <a:spLocks noGrp="1"/>
          </p:cNvSpPr>
          <p:nvPr>
            <p:ph type="body" sz="quarter" idx="33" hasCustomPrompt="1"/>
          </p:nvPr>
        </p:nvSpPr>
        <p:spPr>
          <a:xfrm>
            <a:off x="8313898" y="1020971"/>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0.000</a:t>
            </a:r>
          </a:p>
        </p:txBody>
      </p:sp>
      <p:sp>
        <p:nvSpPr>
          <p:cNvPr id="69" name="TextBox 68"/>
          <p:cNvSpPr txBox="1"/>
          <p:nvPr userDrawn="1"/>
        </p:nvSpPr>
        <p:spPr>
          <a:xfrm>
            <a:off x="8313898" y="709920"/>
            <a:ext cx="731520" cy="160044"/>
          </a:xfrm>
          <a:prstGeom prst="rect">
            <a:avLst/>
          </a:prstGeom>
          <a:noFill/>
        </p:spPr>
        <p:txBody>
          <a:bodyPr wrap="square" lIns="91440" tIns="18288" rIns="91440" bIns="18288" rtlCol="0">
            <a:spAutoFit/>
          </a:bodyPr>
          <a:lstStyle>
            <a:defPPr>
              <a:defRPr lang="en-US"/>
            </a:defPPr>
            <a:lvl1pPr>
              <a:defRPr sz="1000"/>
            </a:lvl1pPr>
          </a:lstStyle>
          <a:p>
            <a:pPr algn="ctr"/>
            <a:r>
              <a:rPr lang="en-US" sz="800" dirty="0">
                <a:solidFill>
                  <a:prstClr val="black"/>
                </a:solidFill>
              </a:rPr>
              <a:t>FY13</a:t>
            </a:r>
          </a:p>
        </p:txBody>
      </p:sp>
      <p:sp>
        <p:nvSpPr>
          <p:cNvPr id="70" name="TextBox 69"/>
          <p:cNvSpPr txBox="1"/>
          <p:nvPr userDrawn="1"/>
        </p:nvSpPr>
        <p:spPr>
          <a:xfrm>
            <a:off x="7579596" y="709920"/>
            <a:ext cx="731520" cy="160044"/>
          </a:xfrm>
          <a:prstGeom prst="rect">
            <a:avLst/>
          </a:prstGeom>
          <a:noFill/>
        </p:spPr>
        <p:txBody>
          <a:bodyPr wrap="square" lIns="91440" tIns="18288" rIns="91440" bIns="18288" rtlCol="0">
            <a:spAutoFit/>
          </a:bodyPr>
          <a:lstStyle>
            <a:defPPr>
              <a:defRPr lang="en-US"/>
            </a:defPPr>
            <a:lvl1pPr>
              <a:defRPr sz="1000"/>
            </a:lvl1pPr>
          </a:lstStyle>
          <a:p>
            <a:pPr algn="ctr"/>
            <a:r>
              <a:rPr lang="en-US" sz="800" dirty="0">
                <a:solidFill>
                  <a:prstClr val="black"/>
                </a:solidFill>
              </a:rPr>
              <a:t>FY12</a:t>
            </a:r>
          </a:p>
        </p:txBody>
      </p:sp>
      <p:sp>
        <p:nvSpPr>
          <p:cNvPr id="71" name="TextBox 70"/>
          <p:cNvSpPr txBox="1"/>
          <p:nvPr userDrawn="1"/>
        </p:nvSpPr>
        <p:spPr>
          <a:xfrm>
            <a:off x="6848323" y="709920"/>
            <a:ext cx="731520" cy="160044"/>
          </a:xfrm>
          <a:prstGeom prst="rect">
            <a:avLst/>
          </a:prstGeom>
          <a:noFill/>
        </p:spPr>
        <p:txBody>
          <a:bodyPr wrap="square" lIns="91440" tIns="18288" rIns="91440" bIns="18288" rtlCol="0">
            <a:spAutoFit/>
          </a:bodyPr>
          <a:lstStyle>
            <a:defPPr>
              <a:defRPr lang="en-US"/>
            </a:defPPr>
            <a:lvl1pPr>
              <a:defRPr sz="1000"/>
            </a:lvl1pPr>
          </a:lstStyle>
          <a:p>
            <a:pPr algn="ctr"/>
            <a:r>
              <a:rPr lang="en-US" sz="800" dirty="0">
                <a:solidFill>
                  <a:prstClr val="black"/>
                </a:solidFill>
              </a:rPr>
              <a:t>FY11</a:t>
            </a:r>
          </a:p>
        </p:txBody>
      </p:sp>
      <p:sp>
        <p:nvSpPr>
          <p:cNvPr id="72" name="TextBox 71"/>
          <p:cNvSpPr txBox="1"/>
          <p:nvPr userDrawn="1"/>
        </p:nvSpPr>
        <p:spPr>
          <a:xfrm>
            <a:off x="6114145" y="709920"/>
            <a:ext cx="731520" cy="160044"/>
          </a:xfrm>
          <a:prstGeom prst="rect">
            <a:avLst/>
          </a:prstGeom>
          <a:noFill/>
        </p:spPr>
        <p:txBody>
          <a:bodyPr wrap="square" lIns="91440" tIns="18288" rIns="91440" bIns="18288" rtlCol="0">
            <a:spAutoFit/>
          </a:bodyPr>
          <a:lstStyle>
            <a:defPPr>
              <a:defRPr lang="en-US"/>
            </a:defPPr>
            <a:lvl1pPr>
              <a:defRPr sz="1000"/>
            </a:lvl1pPr>
          </a:lstStyle>
          <a:p>
            <a:pPr algn="ctr"/>
            <a:r>
              <a:rPr lang="en-US" sz="800" dirty="0">
                <a:solidFill>
                  <a:prstClr val="black"/>
                </a:solidFill>
              </a:rPr>
              <a:t>PROJECT</a:t>
            </a:r>
          </a:p>
        </p:txBody>
      </p:sp>
      <p:sp>
        <p:nvSpPr>
          <p:cNvPr id="73" name="Text Placeholder 39"/>
          <p:cNvSpPr>
            <a:spLocks noGrp="1"/>
          </p:cNvSpPr>
          <p:nvPr>
            <p:ph type="body" sz="quarter" idx="34" hasCustomPrompt="1"/>
          </p:nvPr>
        </p:nvSpPr>
        <p:spPr>
          <a:xfrm>
            <a:off x="6114145" y="1184163"/>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a:t>
            </a:r>
          </a:p>
        </p:txBody>
      </p:sp>
      <p:sp>
        <p:nvSpPr>
          <p:cNvPr id="74" name="Text Placeholder 39"/>
          <p:cNvSpPr>
            <a:spLocks noGrp="1"/>
          </p:cNvSpPr>
          <p:nvPr>
            <p:ph type="body" sz="quarter" idx="35" hasCustomPrompt="1"/>
          </p:nvPr>
        </p:nvSpPr>
        <p:spPr>
          <a:xfrm>
            <a:off x="6114145" y="1020971"/>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a:t>
            </a:r>
          </a:p>
        </p:txBody>
      </p:sp>
      <p:sp>
        <p:nvSpPr>
          <p:cNvPr id="76" name="Text Placeholder 39"/>
          <p:cNvSpPr>
            <a:spLocks noGrp="1"/>
          </p:cNvSpPr>
          <p:nvPr>
            <p:ph type="body" sz="quarter" idx="39" hasCustomPrompt="1"/>
          </p:nvPr>
        </p:nvSpPr>
        <p:spPr>
          <a:xfrm>
            <a:off x="6848323" y="858973"/>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0.000</a:t>
            </a:r>
          </a:p>
        </p:txBody>
      </p:sp>
      <p:sp>
        <p:nvSpPr>
          <p:cNvPr id="77" name="Text Placeholder 39"/>
          <p:cNvSpPr>
            <a:spLocks noGrp="1"/>
          </p:cNvSpPr>
          <p:nvPr>
            <p:ph type="body" sz="quarter" idx="40" hasCustomPrompt="1"/>
          </p:nvPr>
        </p:nvSpPr>
        <p:spPr>
          <a:xfrm>
            <a:off x="7579965" y="858973"/>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0.000</a:t>
            </a:r>
          </a:p>
        </p:txBody>
      </p:sp>
      <p:sp>
        <p:nvSpPr>
          <p:cNvPr id="78" name="Text Placeholder 39"/>
          <p:cNvSpPr>
            <a:spLocks noGrp="1"/>
          </p:cNvSpPr>
          <p:nvPr>
            <p:ph type="body" sz="quarter" idx="41" hasCustomPrompt="1"/>
          </p:nvPr>
        </p:nvSpPr>
        <p:spPr>
          <a:xfrm>
            <a:off x="8314267" y="858973"/>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0.000</a:t>
            </a:r>
          </a:p>
        </p:txBody>
      </p:sp>
      <p:sp>
        <p:nvSpPr>
          <p:cNvPr id="79" name="Text Placeholder 39"/>
          <p:cNvSpPr>
            <a:spLocks noGrp="1"/>
          </p:cNvSpPr>
          <p:nvPr>
            <p:ph type="body" sz="quarter" idx="42" hasCustomPrompt="1"/>
          </p:nvPr>
        </p:nvSpPr>
        <p:spPr>
          <a:xfrm>
            <a:off x="6114145" y="858973"/>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a:t>
            </a:r>
          </a:p>
        </p:txBody>
      </p:sp>
      <p:cxnSp>
        <p:nvCxnSpPr>
          <p:cNvPr id="75" name="Straight Connector 74"/>
          <p:cNvCxnSpPr/>
          <p:nvPr userDrawn="1"/>
        </p:nvCxnSpPr>
        <p:spPr bwMode="auto">
          <a:xfrm>
            <a:off x="0" y="1355726"/>
            <a:ext cx="9144000" cy="0"/>
          </a:xfrm>
          <a:prstGeom prst="line">
            <a:avLst/>
          </a:prstGeom>
          <a:noFill/>
          <a:ln w="22225">
            <a:solidFill>
              <a:schemeClr val="tx1"/>
            </a:solidFill>
            <a:round/>
            <a:headEnd/>
            <a:tailEnd/>
          </a:ln>
          <a:extLst>
            <a:ext uri="{909E8E84-426E-40DD-AFC4-6F175D3DCCD1}">
              <a14:hiddenFill xmlns:a14="http://schemas.microsoft.com/office/drawing/2010/main">
                <a:noFill/>
              </a14:hiddenFill>
            </a:ext>
          </a:extLst>
        </p:spPr>
      </p:cxnSp>
      <p:sp>
        <p:nvSpPr>
          <p:cNvPr id="80" name="Title 1"/>
          <p:cNvSpPr>
            <a:spLocks noGrp="1"/>
          </p:cNvSpPr>
          <p:nvPr>
            <p:ph type="ctrTitle" hasCustomPrompt="1"/>
          </p:nvPr>
        </p:nvSpPr>
        <p:spPr>
          <a:xfrm>
            <a:off x="1619250" y="76202"/>
            <a:ext cx="6422572" cy="579062"/>
          </a:xfrm>
        </p:spPr>
        <p:txBody>
          <a:bodyPr anchor="b">
            <a:noAutofit/>
          </a:bodyPr>
          <a:lstStyle>
            <a:lvl1pPr algn="l">
              <a:lnSpc>
                <a:spcPct val="100000"/>
              </a:lnSpc>
              <a:defRPr sz="2000" b="0">
                <a:latin typeface="Tahoma" pitchFamily="34" charset="0"/>
                <a:ea typeface="Tahoma" pitchFamily="34" charset="0"/>
                <a:cs typeface="Tahoma" pitchFamily="34" charset="0"/>
              </a:defRPr>
            </a:lvl1pPr>
          </a:lstStyle>
          <a:p>
            <a:r>
              <a:rPr lang="en-US" dirty="0"/>
              <a:t>Program Name (Acronym)</a:t>
            </a:r>
          </a:p>
        </p:txBody>
      </p:sp>
      <p:sp>
        <p:nvSpPr>
          <p:cNvPr id="81" name="Text Placeholder 4"/>
          <p:cNvSpPr>
            <a:spLocks noGrp="1"/>
          </p:cNvSpPr>
          <p:nvPr>
            <p:ph type="body" sz="quarter" idx="24" hasCustomPrompt="1"/>
          </p:nvPr>
        </p:nvSpPr>
        <p:spPr>
          <a:xfrm>
            <a:off x="1619250" y="587526"/>
            <a:ext cx="6421587" cy="390885"/>
          </a:xfrm>
        </p:spPr>
        <p:txBody>
          <a:bodyPr/>
          <a:lstStyle>
            <a:lvl1pPr marL="342900" marR="0" indent="-342900" algn="l" defTabSz="914400" rtl="0" eaLnBrk="1" fontAlgn="auto" latinLnBrk="0" hangingPunct="1">
              <a:lnSpc>
                <a:spcPct val="100000"/>
              </a:lnSpc>
              <a:spcBef>
                <a:spcPct val="20000"/>
              </a:spcBef>
              <a:spcAft>
                <a:spcPts val="0"/>
              </a:spcAft>
              <a:buClrTx/>
              <a:buSzTx/>
              <a:buFont typeface="Arial" pitchFamily="34" charset="0"/>
              <a:buNone/>
              <a:tabLst/>
              <a:defRPr sz="1800"/>
            </a:lvl1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lang="en-US" dirty="0"/>
              <a:t>PM / Office</a:t>
            </a:r>
          </a:p>
        </p:txBody>
      </p:sp>
    </p:spTree>
    <p:extLst>
      <p:ext uri="{BB962C8B-B14F-4D97-AF65-F5344CB8AC3E}">
        <p14:creationId xmlns:p14="http://schemas.microsoft.com/office/powerpoint/2010/main" val="26844537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DIRO_Update_Field Demonstration_3 PE">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pPr>
              <a:defRPr/>
            </a:pPr>
            <a:r>
              <a:rPr lang="en-US"/>
              <a:t>DARPA-BAA-14-62    ICONS  </a:t>
            </a:r>
            <a:endParaRPr lang="en-US" dirty="0"/>
          </a:p>
        </p:txBody>
      </p:sp>
      <p:sp>
        <p:nvSpPr>
          <p:cNvPr id="4" name="Slide Number Placeholder 3"/>
          <p:cNvSpPr>
            <a:spLocks noGrp="1"/>
          </p:cNvSpPr>
          <p:nvPr>
            <p:ph type="sldNum" sz="quarter" idx="11"/>
          </p:nvPr>
        </p:nvSpPr>
        <p:spPr/>
        <p:txBody>
          <a:bodyPr/>
          <a:lstStyle/>
          <a:p>
            <a:pPr>
              <a:defRPr/>
            </a:pPr>
            <a:fld id="{231CC523-8BC6-4921-807A-66BD262F34AB}" type="slidenum">
              <a:rPr lang="en-US" smtClean="0"/>
              <a:pPr>
                <a:defRPr/>
              </a:pPr>
              <a:t>‹#›</a:t>
            </a:fld>
            <a:endParaRPr lang="en-US"/>
          </a:p>
        </p:txBody>
      </p:sp>
      <p:sp>
        <p:nvSpPr>
          <p:cNvPr id="40" name="Rectangle 39"/>
          <p:cNvSpPr/>
          <p:nvPr userDrawn="1"/>
        </p:nvSpPr>
        <p:spPr>
          <a:xfrm>
            <a:off x="8041821" y="76201"/>
            <a:ext cx="949779" cy="519793"/>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1" name="TextBox 40"/>
          <p:cNvSpPr txBox="1"/>
          <p:nvPr userDrawn="1"/>
        </p:nvSpPr>
        <p:spPr>
          <a:xfrm>
            <a:off x="7968346" y="123651"/>
            <a:ext cx="1102180" cy="415498"/>
          </a:xfrm>
          <a:prstGeom prst="rect">
            <a:avLst/>
          </a:prstGeom>
          <a:noFill/>
        </p:spPr>
        <p:txBody>
          <a:bodyPr wrap="square" rtlCol="0">
            <a:spAutoFit/>
          </a:bodyPr>
          <a:lstStyle/>
          <a:p>
            <a:pPr algn="ctr"/>
            <a:r>
              <a:rPr lang="en-US" sz="1050" dirty="0">
                <a:solidFill>
                  <a:prstClr val="black"/>
                </a:solidFill>
                <a:ea typeface="Tahoma" pitchFamily="34" charset="0"/>
                <a:cs typeface="Tahoma" pitchFamily="34" charset="0"/>
              </a:rPr>
              <a:t>Field</a:t>
            </a:r>
          </a:p>
          <a:p>
            <a:pPr algn="ctr"/>
            <a:r>
              <a:rPr lang="en-US" sz="1050" dirty="0">
                <a:solidFill>
                  <a:prstClr val="black"/>
                </a:solidFill>
                <a:ea typeface="Tahoma" pitchFamily="34" charset="0"/>
                <a:cs typeface="Tahoma" pitchFamily="34" charset="0"/>
              </a:rPr>
              <a:t>Demonstration</a:t>
            </a:r>
          </a:p>
        </p:txBody>
      </p:sp>
      <p:pic>
        <p:nvPicPr>
          <p:cNvPr id="43" name="Picture 4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84414" y="130207"/>
            <a:ext cx="1085438" cy="655071"/>
          </a:xfrm>
          <a:prstGeom prst="rect">
            <a:avLst/>
          </a:prstGeom>
        </p:spPr>
      </p:pic>
      <p:sp>
        <p:nvSpPr>
          <p:cNvPr id="45" name="TextBox 44"/>
          <p:cNvSpPr txBox="1"/>
          <p:nvPr userDrawn="1"/>
        </p:nvSpPr>
        <p:spPr>
          <a:xfrm>
            <a:off x="5591173" y="3843864"/>
            <a:ext cx="2714627"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DIRO UPDATE/ISSUES</a:t>
            </a:r>
          </a:p>
        </p:txBody>
      </p:sp>
      <p:sp>
        <p:nvSpPr>
          <p:cNvPr id="47" name="TextBox 46"/>
          <p:cNvSpPr txBox="1"/>
          <p:nvPr userDrawn="1"/>
        </p:nvSpPr>
        <p:spPr>
          <a:xfrm>
            <a:off x="900113" y="1363189"/>
            <a:ext cx="2714627"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PROGRAM OVERVIEW</a:t>
            </a:r>
          </a:p>
        </p:txBody>
      </p:sp>
      <p:sp>
        <p:nvSpPr>
          <p:cNvPr id="48" name="TextBox 47"/>
          <p:cNvSpPr txBox="1"/>
          <p:nvPr userDrawn="1"/>
        </p:nvSpPr>
        <p:spPr>
          <a:xfrm>
            <a:off x="5591173" y="1365362"/>
            <a:ext cx="2714627"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PROGRAM STATUS</a:t>
            </a:r>
          </a:p>
        </p:txBody>
      </p:sp>
      <p:sp>
        <p:nvSpPr>
          <p:cNvPr id="49" name="TextBox 48"/>
          <p:cNvSpPr txBox="1"/>
          <p:nvPr userDrawn="1"/>
        </p:nvSpPr>
        <p:spPr>
          <a:xfrm>
            <a:off x="255985" y="3843864"/>
            <a:ext cx="4002883" cy="276999"/>
          </a:xfrm>
          <a:prstGeom prst="rect">
            <a:avLst/>
          </a:prstGeom>
          <a:noFill/>
        </p:spPr>
        <p:txBody>
          <a:bodyPr wrap="square" rtlCol="0">
            <a:spAutoFit/>
          </a:bodyPr>
          <a:lstStyle/>
          <a:p>
            <a:pPr algn="ctr"/>
            <a:r>
              <a:rPr lang="en-US" sz="1200" b="1" dirty="0">
                <a:solidFill>
                  <a:prstClr val="black"/>
                </a:solidFill>
                <a:ea typeface="Tahoma" pitchFamily="34" charset="0"/>
                <a:cs typeface="Tahoma" pitchFamily="34" charset="0"/>
              </a:rPr>
              <a:t>CAPABILITY OBJECTIVE/GOAL</a:t>
            </a:r>
          </a:p>
        </p:txBody>
      </p:sp>
      <p:cxnSp>
        <p:nvCxnSpPr>
          <p:cNvPr id="51" name="Straight Connector 50"/>
          <p:cNvCxnSpPr/>
          <p:nvPr userDrawn="1"/>
        </p:nvCxnSpPr>
        <p:spPr bwMode="auto">
          <a:xfrm>
            <a:off x="0" y="3825875"/>
            <a:ext cx="9144000" cy="0"/>
          </a:xfrm>
          <a:prstGeom prst="line">
            <a:avLst/>
          </a:prstGeom>
          <a:noFill/>
          <a:ln w="22225">
            <a:solidFill>
              <a:schemeClr val="tx1"/>
            </a:solidFill>
            <a:round/>
            <a:headEnd/>
            <a:tailEnd/>
          </a:ln>
          <a:extLst>
            <a:ext uri="{909E8E84-426E-40DD-AFC4-6F175D3DCCD1}">
              <a14:hiddenFill xmlns:a14="http://schemas.microsoft.com/office/drawing/2010/main">
                <a:noFill/>
              </a14:hiddenFill>
            </a:ext>
          </a:extLst>
        </p:spPr>
      </p:cxnSp>
      <p:cxnSp>
        <p:nvCxnSpPr>
          <p:cNvPr id="52" name="Straight Connector 51"/>
          <p:cNvCxnSpPr/>
          <p:nvPr userDrawn="1"/>
        </p:nvCxnSpPr>
        <p:spPr bwMode="auto">
          <a:xfrm>
            <a:off x="4572000" y="1355726"/>
            <a:ext cx="0" cy="5070474"/>
          </a:xfrm>
          <a:prstGeom prst="line">
            <a:avLst/>
          </a:prstGeom>
          <a:noFill/>
          <a:ln w="22225">
            <a:solidFill>
              <a:schemeClr val="tx1"/>
            </a:solidFill>
            <a:round/>
            <a:headEnd/>
            <a:tailEnd/>
          </a:ln>
          <a:extLst>
            <a:ext uri="{909E8E84-426E-40DD-AFC4-6F175D3DCCD1}">
              <a14:hiddenFill xmlns:a14="http://schemas.microsoft.com/office/drawing/2010/main">
                <a:noFill/>
              </a14:hiddenFill>
            </a:ext>
          </a:extLst>
        </p:spPr>
      </p:cxnSp>
      <p:sp>
        <p:nvSpPr>
          <p:cNvPr id="53" name="Content Placeholder 6"/>
          <p:cNvSpPr>
            <a:spLocks noGrp="1"/>
          </p:cNvSpPr>
          <p:nvPr>
            <p:ph sz="quarter" idx="36" hasCustomPrompt="1"/>
          </p:nvPr>
        </p:nvSpPr>
        <p:spPr>
          <a:xfrm>
            <a:off x="195263" y="1642361"/>
            <a:ext cx="4283604" cy="2155469"/>
          </a:xfrm>
        </p:spPr>
        <p:txBody>
          <a:bodyPr/>
          <a:lstStyle>
            <a:lvl1pPr marL="169863" indent="-169863">
              <a:buFont typeface="Arial" pitchFamily="34" charset="0"/>
              <a:buChar char="•"/>
              <a:defRPr sz="1200"/>
            </a:lvl1pPr>
            <a:lvl2pPr marL="347663" indent="-177800">
              <a:defRPr sz="1000"/>
            </a:lvl2pPr>
            <a:lvl3pPr marL="515938" indent="-168275">
              <a:defRPr sz="900"/>
            </a:lvl3pPr>
            <a:lvl4pPr marL="685800" indent="-169863">
              <a:defRPr sz="900"/>
            </a:lvl4pPr>
            <a:lvl5pPr marL="855663" indent="-169863">
              <a:defRPr sz="900"/>
            </a:lvl5pPr>
          </a:lstStyle>
          <a:p>
            <a:pPr lvl="0"/>
            <a:r>
              <a:rPr lang="en-US" dirty="0"/>
              <a:t>Insert text, images, and/or charts here</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4" name="Content Placeholder 6"/>
          <p:cNvSpPr>
            <a:spLocks noGrp="1"/>
          </p:cNvSpPr>
          <p:nvPr>
            <p:ph sz="quarter" idx="25" hasCustomPrompt="1"/>
          </p:nvPr>
        </p:nvSpPr>
        <p:spPr>
          <a:xfrm>
            <a:off x="195263" y="4120863"/>
            <a:ext cx="4283604" cy="2432337"/>
          </a:xfrm>
        </p:spPr>
        <p:txBody>
          <a:bodyPr/>
          <a:lstStyle>
            <a:lvl1pPr marL="169863" indent="-169863">
              <a:buFont typeface="Arial" pitchFamily="34" charset="0"/>
              <a:buChar char="•"/>
              <a:defRPr sz="1200"/>
            </a:lvl1pPr>
            <a:lvl2pPr marL="347663" indent="-177800">
              <a:defRPr sz="1000"/>
            </a:lvl2pPr>
            <a:lvl3pPr marL="515938" indent="-168275">
              <a:defRPr sz="900"/>
            </a:lvl3pPr>
            <a:lvl4pPr marL="685800" indent="-169863">
              <a:defRPr sz="900"/>
            </a:lvl4pPr>
            <a:lvl5pPr marL="855663" indent="-169863">
              <a:defRPr sz="9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5" name="Content Placeholder 6"/>
          <p:cNvSpPr>
            <a:spLocks noGrp="1"/>
          </p:cNvSpPr>
          <p:nvPr>
            <p:ph sz="quarter" idx="37" hasCustomPrompt="1"/>
          </p:nvPr>
        </p:nvSpPr>
        <p:spPr>
          <a:xfrm>
            <a:off x="4707996" y="1642361"/>
            <a:ext cx="4283604" cy="2155469"/>
          </a:xfrm>
        </p:spPr>
        <p:txBody>
          <a:bodyPr/>
          <a:lstStyle>
            <a:lvl1pPr marL="171450" indent="-171450">
              <a:buFont typeface="Arial" pitchFamily="34" charset="0"/>
              <a:buChar char="•"/>
              <a:defRPr sz="1200"/>
            </a:lvl1pPr>
            <a:lvl2pPr marL="347663" indent="-177800">
              <a:defRPr sz="1000"/>
            </a:lvl2pPr>
            <a:lvl3pPr marL="515938" indent="-168275">
              <a:defRPr sz="900"/>
            </a:lvl3pPr>
            <a:lvl4pPr marL="685800" indent="-169863">
              <a:defRPr sz="900"/>
            </a:lvl4pPr>
            <a:lvl5pPr marL="855663" indent="-169863">
              <a:defRPr sz="900"/>
            </a:lvl5pPr>
          </a:lstStyle>
          <a:p>
            <a:pPr marL="171450" indent="-171450">
              <a:buFont typeface="Arial" pitchFamily="34" charset="0"/>
              <a:buChar char="•"/>
            </a:pPr>
            <a:r>
              <a:rPr lang="en-US" sz="1200" dirty="0">
                <a:latin typeface="Tahoma" pitchFamily="34" charset="0"/>
                <a:ea typeface="Tahoma" pitchFamily="34" charset="0"/>
                <a:cs typeface="Tahoma" pitchFamily="34" charset="0"/>
              </a:rPr>
              <a:t>Date started - Planned end - Upcoming key decision - Transition partners - Technical risk</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6" name="Content Placeholder 6"/>
          <p:cNvSpPr>
            <a:spLocks noGrp="1"/>
          </p:cNvSpPr>
          <p:nvPr>
            <p:ph sz="quarter" idx="38" hasCustomPrompt="1"/>
          </p:nvPr>
        </p:nvSpPr>
        <p:spPr>
          <a:xfrm>
            <a:off x="4707996" y="4120863"/>
            <a:ext cx="4283604" cy="2432337"/>
          </a:xfrm>
        </p:spPr>
        <p:txBody>
          <a:bodyPr/>
          <a:lstStyle>
            <a:lvl1pPr marL="169863" indent="-169863">
              <a:buFont typeface="Arial" pitchFamily="34" charset="0"/>
              <a:buChar char="•"/>
              <a:defRPr sz="1200" baseline="0"/>
            </a:lvl1pPr>
            <a:lvl2pPr marL="347663" indent="-177800">
              <a:defRPr sz="1000"/>
            </a:lvl2pPr>
            <a:lvl3pPr marL="515938" indent="-168275">
              <a:defRPr sz="900"/>
            </a:lvl3pPr>
            <a:lvl4pPr marL="685800" indent="-169863">
              <a:defRPr sz="900"/>
            </a:lvl4pPr>
            <a:lvl5pPr marL="855663" indent="-169863">
              <a:defRPr sz="900"/>
            </a:lvl5pPr>
          </a:lstStyle>
          <a:p>
            <a:pPr lvl="0"/>
            <a:r>
              <a:rPr lang="en-US" dirty="0"/>
              <a:t>Issues/Challenges and spend plan status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7" name="TextBox 56"/>
          <p:cNvSpPr txBox="1"/>
          <p:nvPr userDrawn="1"/>
        </p:nvSpPr>
        <p:spPr>
          <a:xfrm>
            <a:off x="0" y="1124894"/>
            <a:ext cx="623887" cy="230832"/>
          </a:xfrm>
          <a:prstGeom prst="rect">
            <a:avLst/>
          </a:prstGeom>
          <a:noFill/>
        </p:spPr>
        <p:txBody>
          <a:bodyPr wrap="square" rtlCol="0">
            <a:spAutoFit/>
          </a:bodyPr>
          <a:lstStyle/>
          <a:p>
            <a:r>
              <a:rPr lang="en-US" sz="900" dirty="0">
                <a:solidFill>
                  <a:prstClr val="black"/>
                </a:solidFill>
              </a:rPr>
              <a:t>PE:</a:t>
            </a:r>
          </a:p>
        </p:txBody>
      </p:sp>
      <p:sp>
        <p:nvSpPr>
          <p:cNvPr id="58" name="TextBox 57"/>
          <p:cNvSpPr txBox="1"/>
          <p:nvPr userDrawn="1"/>
        </p:nvSpPr>
        <p:spPr>
          <a:xfrm>
            <a:off x="2215265" y="1124894"/>
            <a:ext cx="792555" cy="230832"/>
          </a:xfrm>
          <a:prstGeom prst="rect">
            <a:avLst/>
          </a:prstGeom>
          <a:noFill/>
        </p:spPr>
        <p:txBody>
          <a:bodyPr wrap="square" rtlCol="0">
            <a:spAutoFit/>
          </a:bodyPr>
          <a:lstStyle/>
          <a:p>
            <a:r>
              <a:rPr lang="en-US" sz="900" dirty="0">
                <a:solidFill>
                  <a:prstClr val="black"/>
                </a:solidFill>
              </a:rPr>
              <a:t>PROJECT:</a:t>
            </a:r>
          </a:p>
        </p:txBody>
      </p:sp>
      <p:sp>
        <p:nvSpPr>
          <p:cNvPr id="59" name="TextBox 58"/>
          <p:cNvSpPr txBox="1"/>
          <p:nvPr userDrawn="1"/>
        </p:nvSpPr>
        <p:spPr>
          <a:xfrm>
            <a:off x="4426414" y="1124894"/>
            <a:ext cx="1204913" cy="230832"/>
          </a:xfrm>
          <a:prstGeom prst="rect">
            <a:avLst/>
          </a:prstGeom>
          <a:noFill/>
        </p:spPr>
        <p:txBody>
          <a:bodyPr wrap="square" rtlCol="0">
            <a:spAutoFit/>
          </a:bodyPr>
          <a:lstStyle/>
          <a:p>
            <a:r>
              <a:rPr lang="en-US" sz="900" dirty="0">
                <a:solidFill>
                  <a:prstClr val="black"/>
                </a:solidFill>
              </a:rPr>
              <a:t>RDDS PG #:</a:t>
            </a:r>
          </a:p>
        </p:txBody>
      </p:sp>
      <p:sp>
        <p:nvSpPr>
          <p:cNvPr id="60" name="Text Placeholder 2"/>
          <p:cNvSpPr>
            <a:spLocks noGrp="1"/>
          </p:cNvSpPr>
          <p:nvPr>
            <p:ph type="body" sz="quarter" idx="21" hasCustomPrompt="1"/>
          </p:nvPr>
        </p:nvSpPr>
        <p:spPr>
          <a:xfrm>
            <a:off x="263522" y="1124894"/>
            <a:ext cx="2073278" cy="230832"/>
          </a:xfrm>
          <a:noFill/>
        </p:spPr>
        <p:txBody>
          <a:bodyPr wrap="square" lIns="45720" rtlCol="0">
            <a:spAutoFit/>
          </a:bodyPr>
          <a:lstStyle>
            <a:lvl1pPr>
              <a:defRPr lang="en-US" sz="900" baseline="0" dirty="0">
                <a:latin typeface="+mn-lt"/>
                <a:cs typeface="+mn-cs"/>
              </a:defRPr>
            </a:lvl1pPr>
          </a:lstStyle>
          <a:p>
            <a:pPr marL="0" lvl="0"/>
            <a:r>
              <a:rPr lang="en-US" dirty="0"/>
              <a:t>-</a:t>
            </a:r>
          </a:p>
        </p:txBody>
      </p:sp>
      <p:sp>
        <p:nvSpPr>
          <p:cNvPr id="61" name="Text Placeholder 2"/>
          <p:cNvSpPr>
            <a:spLocks noGrp="1"/>
          </p:cNvSpPr>
          <p:nvPr>
            <p:ph type="body" sz="quarter" idx="22" hasCustomPrompt="1"/>
          </p:nvPr>
        </p:nvSpPr>
        <p:spPr>
          <a:xfrm>
            <a:off x="2816425" y="1124894"/>
            <a:ext cx="1882563" cy="230832"/>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5720" tIns="45720" rIns="91440" bIns="45720" numCol="1" rtlCol="0" anchor="t" anchorCtr="0" compatLnSpc="1">
            <a:prstTxWarp prst="textNoShape">
              <a:avLst/>
            </a:prstTxWarp>
            <a:spAutoFit/>
          </a:bodyPr>
          <a:lstStyle>
            <a:lvl1pPr>
              <a:defRPr lang="en-US" sz="900" dirty="0">
                <a:latin typeface="+mn-lt"/>
                <a:cs typeface="+mn-cs"/>
              </a:defRPr>
            </a:lvl1pPr>
          </a:lstStyle>
          <a:p>
            <a:pPr marL="0" lvl="0"/>
            <a:r>
              <a:rPr lang="en-US" dirty="0"/>
              <a:t>-</a:t>
            </a:r>
          </a:p>
        </p:txBody>
      </p:sp>
      <p:sp>
        <p:nvSpPr>
          <p:cNvPr id="62" name="Text Placeholder 2"/>
          <p:cNvSpPr>
            <a:spLocks noGrp="1"/>
          </p:cNvSpPr>
          <p:nvPr>
            <p:ph type="body" sz="quarter" idx="23" hasCustomPrompt="1"/>
          </p:nvPr>
        </p:nvSpPr>
        <p:spPr>
          <a:xfrm>
            <a:off x="5132317" y="1124894"/>
            <a:ext cx="1040343" cy="230832"/>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5720" tIns="45720" rIns="91440" bIns="45720" numCol="1" rtlCol="0" anchor="t" anchorCtr="0" compatLnSpc="1">
            <a:prstTxWarp prst="textNoShape">
              <a:avLst/>
            </a:prstTxWarp>
            <a:spAutoFit/>
          </a:bodyPr>
          <a:lstStyle>
            <a:lvl1pPr marL="0" marR="0" indent="-342900" algn="l" defTabSz="914400" rtl="0" eaLnBrk="1" fontAlgn="auto" latinLnBrk="0" hangingPunct="1">
              <a:lnSpc>
                <a:spcPct val="100000"/>
              </a:lnSpc>
              <a:spcBef>
                <a:spcPct val="20000"/>
              </a:spcBef>
              <a:spcAft>
                <a:spcPts val="0"/>
              </a:spcAft>
              <a:buClrTx/>
              <a:buSzTx/>
              <a:buFont typeface="Arial" pitchFamily="34" charset="0"/>
              <a:buNone/>
              <a:tabLst/>
              <a:defRPr lang="en-US" sz="900" dirty="0">
                <a:latin typeface="+mn-lt"/>
                <a:cs typeface="+mn-cs"/>
              </a:defRPr>
            </a:lvl1pPr>
          </a:lstStyle>
          <a:p>
            <a:pPr marL="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lang="en-US" dirty="0"/>
              <a:t>-</a:t>
            </a:r>
          </a:p>
        </p:txBody>
      </p:sp>
      <p:sp>
        <p:nvSpPr>
          <p:cNvPr id="63" name="Text Placeholder 39"/>
          <p:cNvSpPr>
            <a:spLocks noGrp="1"/>
          </p:cNvSpPr>
          <p:nvPr>
            <p:ph type="body" sz="quarter" idx="15" hasCustomPrompt="1"/>
          </p:nvPr>
        </p:nvSpPr>
        <p:spPr>
          <a:xfrm>
            <a:off x="6848323" y="1184163"/>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0.000</a:t>
            </a:r>
          </a:p>
        </p:txBody>
      </p:sp>
      <p:sp>
        <p:nvSpPr>
          <p:cNvPr id="64" name="Text Placeholder 39"/>
          <p:cNvSpPr>
            <a:spLocks noGrp="1"/>
          </p:cNvSpPr>
          <p:nvPr>
            <p:ph type="body" sz="quarter" idx="29" hasCustomPrompt="1"/>
          </p:nvPr>
        </p:nvSpPr>
        <p:spPr>
          <a:xfrm>
            <a:off x="7579596" y="1184163"/>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0.000</a:t>
            </a:r>
          </a:p>
        </p:txBody>
      </p:sp>
      <p:sp>
        <p:nvSpPr>
          <p:cNvPr id="65" name="Text Placeholder 39"/>
          <p:cNvSpPr>
            <a:spLocks noGrp="1"/>
          </p:cNvSpPr>
          <p:nvPr>
            <p:ph type="body" sz="quarter" idx="30" hasCustomPrompt="1"/>
          </p:nvPr>
        </p:nvSpPr>
        <p:spPr>
          <a:xfrm>
            <a:off x="8313898" y="1184163"/>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0.000</a:t>
            </a:r>
          </a:p>
        </p:txBody>
      </p:sp>
      <p:sp>
        <p:nvSpPr>
          <p:cNvPr id="66" name="Text Placeholder 39"/>
          <p:cNvSpPr>
            <a:spLocks noGrp="1"/>
          </p:cNvSpPr>
          <p:nvPr>
            <p:ph type="body" sz="quarter" idx="31" hasCustomPrompt="1"/>
          </p:nvPr>
        </p:nvSpPr>
        <p:spPr>
          <a:xfrm>
            <a:off x="6848323" y="1020971"/>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0.000</a:t>
            </a:r>
          </a:p>
        </p:txBody>
      </p:sp>
      <p:sp>
        <p:nvSpPr>
          <p:cNvPr id="67" name="Text Placeholder 39"/>
          <p:cNvSpPr>
            <a:spLocks noGrp="1"/>
          </p:cNvSpPr>
          <p:nvPr>
            <p:ph type="body" sz="quarter" idx="32" hasCustomPrompt="1"/>
          </p:nvPr>
        </p:nvSpPr>
        <p:spPr>
          <a:xfrm>
            <a:off x="7579596" y="1020971"/>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0.000</a:t>
            </a:r>
          </a:p>
        </p:txBody>
      </p:sp>
      <p:sp>
        <p:nvSpPr>
          <p:cNvPr id="68" name="Text Placeholder 39"/>
          <p:cNvSpPr>
            <a:spLocks noGrp="1"/>
          </p:cNvSpPr>
          <p:nvPr>
            <p:ph type="body" sz="quarter" idx="33" hasCustomPrompt="1"/>
          </p:nvPr>
        </p:nvSpPr>
        <p:spPr>
          <a:xfrm>
            <a:off x="8313898" y="1020971"/>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0.000</a:t>
            </a:r>
          </a:p>
        </p:txBody>
      </p:sp>
      <p:sp>
        <p:nvSpPr>
          <p:cNvPr id="69" name="TextBox 68"/>
          <p:cNvSpPr txBox="1"/>
          <p:nvPr userDrawn="1"/>
        </p:nvSpPr>
        <p:spPr>
          <a:xfrm>
            <a:off x="8313898" y="709920"/>
            <a:ext cx="731520" cy="160044"/>
          </a:xfrm>
          <a:prstGeom prst="rect">
            <a:avLst/>
          </a:prstGeom>
          <a:noFill/>
        </p:spPr>
        <p:txBody>
          <a:bodyPr wrap="square" lIns="91440" tIns="18288" rIns="91440" bIns="18288" rtlCol="0">
            <a:spAutoFit/>
          </a:bodyPr>
          <a:lstStyle>
            <a:defPPr>
              <a:defRPr lang="en-US"/>
            </a:defPPr>
            <a:lvl1pPr>
              <a:defRPr sz="1000"/>
            </a:lvl1pPr>
          </a:lstStyle>
          <a:p>
            <a:pPr algn="ctr"/>
            <a:r>
              <a:rPr lang="en-US" sz="800" dirty="0">
                <a:solidFill>
                  <a:prstClr val="black"/>
                </a:solidFill>
              </a:rPr>
              <a:t>FY13</a:t>
            </a:r>
          </a:p>
        </p:txBody>
      </p:sp>
      <p:sp>
        <p:nvSpPr>
          <p:cNvPr id="70" name="TextBox 69"/>
          <p:cNvSpPr txBox="1"/>
          <p:nvPr userDrawn="1"/>
        </p:nvSpPr>
        <p:spPr>
          <a:xfrm>
            <a:off x="7579596" y="709920"/>
            <a:ext cx="731520" cy="160044"/>
          </a:xfrm>
          <a:prstGeom prst="rect">
            <a:avLst/>
          </a:prstGeom>
          <a:noFill/>
        </p:spPr>
        <p:txBody>
          <a:bodyPr wrap="square" lIns="91440" tIns="18288" rIns="91440" bIns="18288" rtlCol="0">
            <a:spAutoFit/>
          </a:bodyPr>
          <a:lstStyle>
            <a:defPPr>
              <a:defRPr lang="en-US"/>
            </a:defPPr>
            <a:lvl1pPr>
              <a:defRPr sz="1000"/>
            </a:lvl1pPr>
          </a:lstStyle>
          <a:p>
            <a:pPr algn="ctr"/>
            <a:r>
              <a:rPr lang="en-US" sz="800" dirty="0">
                <a:solidFill>
                  <a:prstClr val="black"/>
                </a:solidFill>
              </a:rPr>
              <a:t>FY12</a:t>
            </a:r>
          </a:p>
        </p:txBody>
      </p:sp>
      <p:sp>
        <p:nvSpPr>
          <p:cNvPr id="71" name="TextBox 70"/>
          <p:cNvSpPr txBox="1"/>
          <p:nvPr userDrawn="1"/>
        </p:nvSpPr>
        <p:spPr>
          <a:xfrm>
            <a:off x="6848323" y="709920"/>
            <a:ext cx="731520" cy="160044"/>
          </a:xfrm>
          <a:prstGeom prst="rect">
            <a:avLst/>
          </a:prstGeom>
          <a:noFill/>
        </p:spPr>
        <p:txBody>
          <a:bodyPr wrap="square" lIns="91440" tIns="18288" rIns="91440" bIns="18288" rtlCol="0">
            <a:spAutoFit/>
          </a:bodyPr>
          <a:lstStyle>
            <a:defPPr>
              <a:defRPr lang="en-US"/>
            </a:defPPr>
            <a:lvl1pPr>
              <a:defRPr sz="1000"/>
            </a:lvl1pPr>
          </a:lstStyle>
          <a:p>
            <a:pPr algn="ctr"/>
            <a:r>
              <a:rPr lang="en-US" sz="800" dirty="0">
                <a:solidFill>
                  <a:prstClr val="black"/>
                </a:solidFill>
              </a:rPr>
              <a:t>FY11</a:t>
            </a:r>
          </a:p>
        </p:txBody>
      </p:sp>
      <p:sp>
        <p:nvSpPr>
          <p:cNvPr id="72" name="TextBox 71"/>
          <p:cNvSpPr txBox="1"/>
          <p:nvPr userDrawn="1"/>
        </p:nvSpPr>
        <p:spPr>
          <a:xfrm>
            <a:off x="6114145" y="709920"/>
            <a:ext cx="731520" cy="160044"/>
          </a:xfrm>
          <a:prstGeom prst="rect">
            <a:avLst/>
          </a:prstGeom>
          <a:noFill/>
        </p:spPr>
        <p:txBody>
          <a:bodyPr wrap="square" lIns="91440" tIns="18288" rIns="91440" bIns="18288" rtlCol="0">
            <a:spAutoFit/>
          </a:bodyPr>
          <a:lstStyle>
            <a:defPPr>
              <a:defRPr lang="en-US"/>
            </a:defPPr>
            <a:lvl1pPr>
              <a:defRPr sz="1000"/>
            </a:lvl1pPr>
          </a:lstStyle>
          <a:p>
            <a:pPr algn="ctr"/>
            <a:r>
              <a:rPr lang="en-US" sz="800" dirty="0">
                <a:solidFill>
                  <a:prstClr val="black"/>
                </a:solidFill>
              </a:rPr>
              <a:t>PROJECT</a:t>
            </a:r>
          </a:p>
        </p:txBody>
      </p:sp>
      <p:sp>
        <p:nvSpPr>
          <p:cNvPr id="73" name="Text Placeholder 39"/>
          <p:cNvSpPr>
            <a:spLocks noGrp="1"/>
          </p:cNvSpPr>
          <p:nvPr>
            <p:ph type="body" sz="quarter" idx="34" hasCustomPrompt="1"/>
          </p:nvPr>
        </p:nvSpPr>
        <p:spPr>
          <a:xfrm>
            <a:off x="6114145" y="1184163"/>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a:t>
            </a:r>
          </a:p>
        </p:txBody>
      </p:sp>
      <p:sp>
        <p:nvSpPr>
          <p:cNvPr id="74" name="Text Placeholder 39"/>
          <p:cNvSpPr>
            <a:spLocks noGrp="1"/>
          </p:cNvSpPr>
          <p:nvPr>
            <p:ph type="body" sz="quarter" idx="35" hasCustomPrompt="1"/>
          </p:nvPr>
        </p:nvSpPr>
        <p:spPr>
          <a:xfrm>
            <a:off x="6114145" y="1020971"/>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a:t>
            </a:r>
          </a:p>
        </p:txBody>
      </p:sp>
      <p:sp>
        <p:nvSpPr>
          <p:cNvPr id="76" name="Text Placeholder 39"/>
          <p:cNvSpPr>
            <a:spLocks noGrp="1"/>
          </p:cNvSpPr>
          <p:nvPr>
            <p:ph type="body" sz="quarter" idx="39" hasCustomPrompt="1"/>
          </p:nvPr>
        </p:nvSpPr>
        <p:spPr>
          <a:xfrm>
            <a:off x="6848323" y="858973"/>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0.000</a:t>
            </a:r>
          </a:p>
        </p:txBody>
      </p:sp>
      <p:sp>
        <p:nvSpPr>
          <p:cNvPr id="77" name="Text Placeholder 39"/>
          <p:cNvSpPr>
            <a:spLocks noGrp="1"/>
          </p:cNvSpPr>
          <p:nvPr>
            <p:ph type="body" sz="quarter" idx="40" hasCustomPrompt="1"/>
          </p:nvPr>
        </p:nvSpPr>
        <p:spPr>
          <a:xfrm>
            <a:off x="7579965" y="858973"/>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0.000</a:t>
            </a:r>
          </a:p>
        </p:txBody>
      </p:sp>
      <p:sp>
        <p:nvSpPr>
          <p:cNvPr id="78" name="Text Placeholder 39"/>
          <p:cNvSpPr>
            <a:spLocks noGrp="1"/>
          </p:cNvSpPr>
          <p:nvPr>
            <p:ph type="body" sz="quarter" idx="41" hasCustomPrompt="1"/>
          </p:nvPr>
        </p:nvSpPr>
        <p:spPr>
          <a:xfrm>
            <a:off x="8314267" y="858973"/>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0.000</a:t>
            </a:r>
          </a:p>
        </p:txBody>
      </p:sp>
      <p:sp>
        <p:nvSpPr>
          <p:cNvPr id="79" name="Text Placeholder 39"/>
          <p:cNvSpPr>
            <a:spLocks noGrp="1"/>
          </p:cNvSpPr>
          <p:nvPr>
            <p:ph type="body" sz="quarter" idx="42" hasCustomPrompt="1"/>
          </p:nvPr>
        </p:nvSpPr>
        <p:spPr>
          <a:xfrm>
            <a:off x="6114145" y="858973"/>
            <a:ext cx="731520" cy="160044"/>
          </a:xfrm>
          <a:noFill/>
        </p:spPr>
        <p:txBody>
          <a:bodyPr wrap="square" lIns="91440" tIns="18288" rIns="91440" bIns="18288" rtlCol="0">
            <a:spAutoFit/>
          </a:bodyPr>
          <a:lstStyle>
            <a:lvl1pPr algn="ctr">
              <a:defRPr lang="en-US" sz="800" dirty="0">
                <a:latin typeface="+mn-lt"/>
                <a:cs typeface="+mn-cs"/>
              </a:defRPr>
            </a:lvl1pPr>
          </a:lstStyle>
          <a:p>
            <a:pPr marL="0" lvl="0"/>
            <a:r>
              <a:rPr lang="en-US" dirty="0"/>
              <a:t>-</a:t>
            </a:r>
          </a:p>
        </p:txBody>
      </p:sp>
      <p:cxnSp>
        <p:nvCxnSpPr>
          <p:cNvPr id="75" name="Straight Connector 74"/>
          <p:cNvCxnSpPr/>
          <p:nvPr userDrawn="1"/>
        </p:nvCxnSpPr>
        <p:spPr bwMode="auto">
          <a:xfrm>
            <a:off x="0" y="1355726"/>
            <a:ext cx="9144000" cy="0"/>
          </a:xfrm>
          <a:prstGeom prst="line">
            <a:avLst/>
          </a:prstGeom>
          <a:noFill/>
          <a:ln w="22225">
            <a:solidFill>
              <a:schemeClr val="tx1"/>
            </a:solidFill>
            <a:round/>
            <a:headEnd/>
            <a:tailEnd/>
          </a:ln>
          <a:extLst>
            <a:ext uri="{909E8E84-426E-40DD-AFC4-6F175D3DCCD1}">
              <a14:hiddenFill xmlns:a14="http://schemas.microsoft.com/office/drawing/2010/main">
                <a:noFill/>
              </a14:hiddenFill>
            </a:ext>
          </a:extLst>
        </p:spPr>
      </p:cxnSp>
      <p:sp>
        <p:nvSpPr>
          <p:cNvPr id="80" name="Title 1"/>
          <p:cNvSpPr>
            <a:spLocks noGrp="1"/>
          </p:cNvSpPr>
          <p:nvPr>
            <p:ph type="ctrTitle" hasCustomPrompt="1"/>
          </p:nvPr>
        </p:nvSpPr>
        <p:spPr>
          <a:xfrm>
            <a:off x="1619250" y="76202"/>
            <a:ext cx="6422572" cy="579062"/>
          </a:xfrm>
        </p:spPr>
        <p:txBody>
          <a:bodyPr anchor="b">
            <a:noAutofit/>
          </a:bodyPr>
          <a:lstStyle>
            <a:lvl1pPr algn="l">
              <a:lnSpc>
                <a:spcPct val="100000"/>
              </a:lnSpc>
              <a:defRPr sz="2000" b="0">
                <a:latin typeface="Tahoma" pitchFamily="34" charset="0"/>
                <a:ea typeface="Tahoma" pitchFamily="34" charset="0"/>
                <a:cs typeface="Tahoma" pitchFamily="34" charset="0"/>
              </a:defRPr>
            </a:lvl1pPr>
          </a:lstStyle>
          <a:p>
            <a:r>
              <a:rPr lang="en-US" dirty="0"/>
              <a:t>Program Name (Acronym)</a:t>
            </a:r>
          </a:p>
        </p:txBody>
      </p:sp>
      <p:sp>
        <p:nvSpPr>
          <p:cNvPr id="81" name="Text Placeholder 4"/>
          <p:cNvSpPr>
            <a:spLocks noGrp="1"/>
          </p:cNvSpPr>
          <p:nvPr>
            <p:ph type="body" sz="quarter" idx="24" hasCustomPrompt="1"/>
          </p:nvPr>
        </p:nvSpPr>
        <p:spPr>
          <a:xfrm>
            <a:off x="1619250" y="587526"/>
            <a:ext cx="6421587" cy="390885"/>
          </a:xfrm>
        </p:spPr>
        <p:txBody>
          <a:bodyPr/>
          <a:lstStyle>
            <a:lvl1pPr marL="342900" marR="0" indent="-342900" algn="l" defTabSz="914400" rtl="0" eaLnBrk="1" fontAlgn="auto" latinLnBrk="0" hangingPunct="1">
              <a:lnSpc>
                <a:spcPct val="100000"/>
              </a:lnSpc>
              <a:spcBef>
                <a:spcPct val="20000"/>
              </a:spcBef>
              <a:spcAft>
                <a:spcPts val="0"/>
              </a:spcAft>
              <a:buClrTx/>
              <a:buSzTx/>
              <a:buFont typeface="Arial" pitchFamily="34" charset="0"/>
              <a:buNone/>
              <a:tabLst/>
              <a:defRPr sz="1800"/>
            </a:lvl1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lang="en-US" dirty="0"/>
              <a:t>PM / Office</a:t>
            </a:r>
          </a:p>
        </p:txBody>
      </p:sp>
    </p:spTree>
    <p:extLst>
      <p:ext uri="{BB962C8B-B14F-4D97-AF65-F5344CB8AC3E}">
        <p14:creationId xmlns:p14="http://schemas.microsoft.com/office/powerpoint/2010/main" val="204504530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_and_Content_Vert">
    <p:spTree>
      <p:nvGrpSpPr>
        <p:cNvPr id="1" name=""/>
        <p:cNvGrpSpPr/>
        <p:nvPr/>
      </p:nvGrpSpPr>
      <p:grpSpPr>
        <a:xfrm>
          <a:off x="0" y="0"/>
          <a:ext cx="0" cy="0"/>
          <a:chOff x="0" y="0"/>
          <a:chExt cx="0" cy="0"/>
        </a:xfrm>
      </p:grpSpPr>
      <p:sp>
        <p:nvSpPr>
          <p:cNvPr id="5" name="Content Placeholder 10"/>
          <p:cNvSpPr>
            <a:spLocks noGrp="1"/>
          </p:cNvSpPr>
          <p:nvPr>
            <p:ph sz="quarter" idx="13"/>
          </p:nvPr>
        </p:nvSpPr>
        <p:spPr>
          <a:xfrm rot="5400000">
            <a:off x="1152522" y="-142872"/>
            <a:ext cx="6400803" cy="7143751"/>
          </a:xfrm>
        </p:spPr>
        <p:txBody>
          <a:bodyPr/>
          <a:lstStyle>
            <a:lvl1pPr marL="342900" indent="-342900">
              <a:buFont typeface="Arial" pitchFamily="34" charset="0"/>
              <a:buChar char="•"/>
              <a:defRPr sz="1800">
                <a:latin typeface="Tahoma" pitchFamily="34" charset="0"/>
                <a:ea typeface="Tahoma" pitchFamily="34" charset="0"/>
                <a:cs typeface="Tahoma" pitchFamily="34" charset="0"/>
              </a:defRPr>
            </a:lvl1pPr>
            <a:lvl2pPr marL="742950" indent="-285750">
              <a:buFont typeface="Arial" pitchFamily="34" charset="0"/>
              <a:buChar char="•"/>
              <a:defRPr sz="1600"/>
            </a:lvl2pPr>
            <a:lvl3pPr marL="1143000" indent="-228600">
              <a:buFont typeface="Arial" pitchFamily="34" charset="0"/>
              <a:buChar char="•"/>
              <a:defRPr sz="1400"/>
            </a:lvl3pPr>
            <a:lvl4pPr marL="1600200" indent="-228600">
              <a:buFont typeface="Arial" pitchFamily="34" charset="0"/>
              <a:buChar char="•"/>
              <a:defRPr sz="1300"/>
            </a:lvl4pPr>
            <a:lvl5pPr marL="2057400" indent="-228600">
              <a:buFont typeface="Arial" pitchFamily="34" charset="0"/>
              <a:buChar char="•"/>
              <a:defRPr sz="13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Footer Placeholder 2"/>
          <p:cNvSpPr>
            <a:spLocks noGrp="1"/>
          </p:cNvSpPr>
          <p:nvPr>
            <p:ph type="ftr" sz="quarter" idx="10"/>
          </p:nvPr>
        </p:nvSpPr>
        <p:spPr>
          <a:xfrm rot="5400000">
            <a:off x="-2528935" y="3278187"/>
            <a:ext cx="5546817" cy="298450"/>
          </a:xfrm>
        </p:spPr>
        <p:txBody>
          <a:bodyPr/>
          <a:lstStyle/>
          <a:p>
            <a:pPr>
              <a:defRPr/>
            </a:pPr>
            <a:r>
              <a:rPr lang="en-US"/>
              <a:t>DARPA-BAA-14-62    ICONS  </a:t>
            </a:r>
            <a:endParaRPr lang="en-US" dirty="0"/>
          </a:p>
        </p:txBody>
      </p:sp>
      <p:sp>
        <p:nvSpPr>
          <p:cNvPr id="4" name="Slide Number Placeholder 3"/>
          <p:cNvSpPr>
            <a:spLocks noGrp="1"/>
          </p:cNvSpPr>
          <p:nvPr>
            <p:ph type="sldNum" sz="quarter" idx="11"/>
          </p:nvPr>
        </p:nvSpPr>
        <p:spPr>
          <a:xfrm rot="5400000">
            <a:off x="-23720" y="6357843"/>
            <a:ext cx="530038" cy="292102"/>
          </a:xfrm>
        </p:spPr>
        <p:txBody>
          <a:bodyPr/>
          <a:lstStyle/>
          <a:p>
            <a:pPr>
              <a:defRPr/>
            </a:pPr>
            <a:fld id="{231CC523-8BC6-4921-807A-66BD262F34AB}" type="slidenum">
              <a:rPr lang="en-US" smtClean="0"/>
              <a:pPr>
                <a:defRPr/>
              </a:pPr>
              <a:t>‹#›</a:t>
            </a:fld>
            <a:endParaRPr lang="en-US"/>
          </a:p>
        </p:txBody>
      </p:sp>
      <p:sp>
        <p:nvSpPr>
          <p:cNvPr id="6" name="Title 1"/>
          <p:cNvSpPr>
            <a:spLocks noGrp="1"/>
          </p:cNvSpPr>
          <p:nvPr>
            <p:ph type="ctrTitle"/>
          </p:nvPr>
        </p:nvSpPr>
        <p:spPr>
          <a:xfrm rot="5400000">
            <a:off x="6100764" y="3695703"/>
            <a:ext cx="5191125" cy="676275"/>
          </a:xfrm>
        </p:spPr>
        <p:txBody>
          <a:bodyPr>
            <a:normAutofit/>
          </a:bodyPr>
          <a:lstStyle>
            <a:lvl1pPr algn="l">
              <a:defRPr sz="2400" b="0">
                <a:latin typeface="Tahoma" pitchFamily="34" charset="0"/>
                <a:ea typeface="Tahoma" pitchFamily="34" charset="0"/>
                <a:cs typeface="Tahoma" pitchFamily="34" charset="0"/>
              </a:defRPr>
            </a:lvl1pPr>
          </a:lstStyle>
          <a:p>
            <a:r>
              <a:rPr lang="en-US"/>
              <a:t>Click to edit Master title style</a:t>
            </a:r>
            <a:endParaRPr lang="en-US" dirty="0"/>
          </a:p>
        </p:txBody>
      </p:sp>
      <p:cxnSp>
        <p:nvCxnSpPr>
          <p:cNvPr id="7" name="Straight Connector 6"/>
          <p:cNvCxnSpPr>
            <a:cxnSpLocks noChangeShapeType="1"/>
          </p:cNvCxnSpPr>
          <p:nvPr userDrawn="1"/>
        </p:nvCxnSpPr>
        <p:spPr bwMode="auto">
          <a:xfrm flipH="1">
            <a:off x="8266909" y="228600"/>
            <a:ext cx="1588" cy="6410325"/>
          </a:xfrm>
          <a:prstGeom prst="line">
            <a:avLst/>
          </a:prstGeom>
          <a:noFill/>
          <a:ln w="22225">
            <a:solidFill>
              <a:srgbClr val="0F5E90"/>
            </a:solidFill>
            <a:round/>
            <a:headEnd/>
            <a:tailEnd/>
          </a:ln>
          <a:extLst>
            <a:ext uri="{909E8E84-426E-40DD-AFC4-6F175D3DCCD1}">
              <a14:hiddenFill xmlns:a14="http://schemas.microsoft.com/office/drawing/2010/main">
                <a:noFill/>
              </a14:hiddenFill>
            </a:ext>
          </a:extLst>
        </p:spPr>
      </p:cxn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5400000">
            <a:off x="8156508" y="374048"/>
            <a:ext cx="1085438" cy="655071"/>
          </a:xfrm>
          <a:prstGeom prst="rect">
            <a:avLst/>
          </a:prstGeom>
        </p:spPr>
      </p:pic>
    </p:spTree>
    <p:extLst>
      <p:ext uri="{BB962C8B-B14F-4D97-AF65-F5344CB8AC3E}">
        <p14:creationId xmlns:p14="http://schemas.microsoft.com/office/powerpoint/2010/main" val="78353243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_Title_and_Content">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pPr>
              <a:defRPr/>
            </a:pPr>
            <a:r>
              <a:rPr lang="en-US" dirty="0"/>
              <a:t>Distribution Statement</a:t>
            </a:r>
          </a:p>
        </p:txBody>
      </p:sp>
      <p:sp>
        <p:nvSpPr>
          <p:cNvPr id="4" name="Slide Number Placeholder 3"/>
          <p:cNvSpPr>
            <a:spLocks noGrp="1"/>
          </p:cNvSpPr>
          <p:nvPr>
            <p:ph type="sldNum" sz="quarter" idx="11"/>
          </p:nvPr>
        </p:nvSpPr>
        <p:spPr/>
        <p:txBody>
          <a:bodyPr/>
          <a:lstStyle/>
          <a:p>
            <a:pPr>
              <a:defRPr/>
            </a:pPr>
            <a:fld id="{231CC523-8BC6-4921-807A-66BD262F34AB}" type="slidenum">
              <a:rPr lang="en-US" smtClean="0"/>
              <a:pPr>
                <a:defRPr/>
              </a:pPr>
              <a:t>‹#›</a:t>
            </a:fld>
            <a:endParaRPr lang="en-US"/>
          </a:p>
        </p:txBody>
      </p:sp>
      <p:sp>
        <p:nvSpPr>
          <p:cNvPr id="5" name="Content Placeholder 10"/>
          <p:cNvSpPr>
            <a:spLocks noGrp="1"/>
          </p:cNvSpPr>
          <p:nvPr>
            <p:ph sz="quarter" idx="13"/>
          </p:nvPr>
        </p:nvSpPr>
        <p:spPr>
          <a:xfrm>
            <a:off x="419100" y="1143000"/>
            <a:ext cx="8305800" cy="5334000"/>
          </a:xfrm>
        </p:spPr>
        <p:txBody>
          <a:bodyPr/>
          <a:lstStyle>
            <a:lvl1pPr marL="257175" indent="-257175">
              <a:buFont typeface="Arial" pitchFamily="34" charset="0"/>
              <a:buChar char="•"/>
              <a:defRPr sz="1350">
                <a:latin typeface="Tahoma" pitchFamily="34" charset="0"/>
                <a:ea typeface="Tahoma" pitchFamily="34" charset="0"/>
                <a:cs typeface="Tahoma" pitchFamily="34" charset="0"/>
              </a:defRPr>
            </a:lvl1pPr>
            <a:lvl2pPr marL="557213" indent="-214313">
              <a:buFont typeface="Arial" pitchFamily="34" charset="0"/>
              <a:buChar char="•"/>
              <a:defRPr sz="1200"/>
            </a:lvl2pPr>
            <a:lvl3pPr marL="857250" indent="-171450">
              <a:buFont typeface="Arial" pitchFamily="34" charset="0"/>
              <a:buChar char="•"/>
              <a:defRPr sz="1050"/>
            </a:lvl3pPr>
            <a:lvl4pPr marL="1200150" indent="-171450">
              <a:buFont typeface="Arial" pitchFamily="34" charset="0"/>
              <a:buChar char="•"/>
              <a:defRPr sz="975"/>
            </a:lvl4pPr>
            <a:lvl5pPr marL="1543050" indent="-171450">
              <a:buFont typeface="Arial" pitchFamily="34" charset="0"/>
              <a:buChar char="•"/>
              <a:defRPr sz="975"/>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itle 1"/>
          <p:cNvSpPr>
            <a:spLocks noGrp="1"/>
          </p:cNvSpPr>
          <p:nvPr>
            <p:ph type="ctrTitle"/>
          </p:nvPr>
        </p:nvSpPr>
        <p:spPr>
          <a:xfrm>
            <a:off x="1371601" y="151418"/>
            <a:ext cx="7391399" cy="612648"/>
          </a:xfrm>
        </p:spPr>
        <p:txBody>
          <a:bodyPr>
            <a:normAutofit/>
          </a:bodyPr>
          <a:lstStyle>
            <a:lvl1pPr algn="l">
              <a:defRPr sz="1800" b="0">
                <a:latin typeface="Tahoma" pitchFamily="34" charset="0"/>
                <a:ea typeface="Tahoma" pitchFamily="34" charset="0"/>
                <a:cs typeface="Tahoma" pitchFamily="34" charset="0"/>
              </a:defRPr>
            </a:lvl1pPr>
          </a:lstStyle>
          <a:p>
            <a:r>
              <a:rPr lang="en-US"/>
              <a:t>Click to edit Master title style</a:t>
            </a:r>
            <a:endParaRPr lang="en-US" dirty="0"/>
          </a:p>
        </p:txBody>
      </p:sp>
      <p:cxnSp>
        <p:nvCxnSpPr>
          <p:cNvPr id="7" name="Straight Connector 6"/>
          <p:cNvCxnSpPr>
            <a:cxnSpLocks noChangeShapeType="1"/>
          </p:cNvCxnSpPr>
          <p:nvPr userDrawn="1"/>
        </p:nvCxnSpPr>
        <p:spPr bwMode="auto">
          <a:xfrm>
            <a:off x="285751" y="841689"/>
            <a:ext cx="8477249" cy="0"/>
          </a:xfrm>
          <a:prstGeom prst="line">
            <a:avLst/>
          </a:prstGeom>
          <a:noFill/>
          <a:ln w="22225">
            <a:solidFill>
              <a:srgbClr val="0F5E90"/>
            </a:solidFill>
            <a:round/>
            <a:headEnd/>
            <a:tailEnd/>
          </a:ln>
          <a:extLst>
            <a:ext uri="{909E8E84-426E-40DD-AFC4-6F175D3DCCD1}">
              <a14:hiddenFill xmlns:a14="http://schemas.microsoft.com/office/drawing/2010/main">
                <a:noFill/>
              </a14:hiddenFill>
            </a:ext>
          </a:extLst>
        </p:spPr>
      </p:cxnSp>
      <p:pic>
        <p:nvPicPr>
          <p:cNvPr id="10" name="Picture 9" descr="Logo&#10;&#10;Description automatically generated">
            <a:extLst>
              <a:ext uri="{FF2B5EF4-FFF2-40B4-BE49-F238E27FC236}">
                <a16:creationId xmlns:a16="http://schemas.microsoft.com/office/drawing/2014/main" id="{19B5BA6F-FC6A-72F0-2956-B5D2B959484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85750" y="126492"/>
            <a:ext cx="1241125" cy="671485"/>
          </a:xfrm>
          <a:prstGeom prst="rect">
            <a:avLst/>
          </a:prstGeom>
        </p:spPr>
      </p:pic>
    </p:spTree>
    <p:extLst>
      <p:ext uri="{BB962C8B-B14F-4D97-AF65-F5344CB8AC3E}">
        <p14:creationId xmlns:p14="http://schemas.microsoft.com/office/powerpoint/2010/main" val="11222513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Text Placeholder 2"/>
          <p:cNvSpPr>
            <a:spLocks noGrp="1"/>
          </p:cNvSpPr>
          <p:nvPr>
            <p:ph type="body" idx="1"/>
          </p:nvPr>
        </p:nvSpPr>
        <p:spPr bwMode="auto">
          <a:xfrm>
            <a:off x="381000" y="1219200"/>
            <a:ext cx="8382000"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Footer Placeholder 4"/>
          <p:cNvSpPr>
            <a:spLocks noGrp="1"/>
          </p:cNvSpPr>
          <p:nvPr>
            <p:ph type="ftr" sz="quarter" idx="3"/>
          </p:nvPr>
        </p:nvSpPr>
        <p:spPr>
          <a:xfrm>
            <a:off x="1333500" y="6550026"/>
            <a:ext cx="6477000" cy="298450"/>
          </a:xfrm>
          <a:prstGeom prst="rect">
            <a:avLst/>
          </a:prstGeom>
        </p:spPr>
        <p:txBody>
          <a:bodyPr vert="horz" wrap="square" lIns="91440" tIns="45720" rIns="91440" bIns="45720" numCol="1" anchor="ctr" anchorCtr="0" compatLnSpc="1">
            <a:prstTxWarp prst="textNoShape">
              <a:avLst/>
            </a:prstTxWarp>
          </a:bodyPr>
          <a:lstStyle>
            <a:lvl1pPr algn="ctr">
              <a:defRPr sz="900" baseline="0">
                <a:solidFill>
                  <a:srgbClr val="898989"/>
                </a:solidFill>
                <a:latin typeface="Tahoma" charset="0"/>
              </a:defRPr>
            </a:lvl1pPr>
          </a:lstStyle>
          <a:p>
            <a:pPr>
              <a:defRPr/>
            </a:pPr>
            <a:r>
              <a:rPr lang="en-US"/>
              <a:t>DARPA-BAA-14-62    ICONS  </a:t>
            </a:r>
            <a:endParaRPr lang="en-US" dirty="0"/>
          </a:p>
        </p:txBody>
      </p:sp>
      <p:sp>
        <p:nvSpPr>
          <p:cNvPr id="12" name="Slide Number Placeholder 5"/>
          <p:cNvSpPr>
            <a:spLocks noGrp="1"/>
          </p:cNvSpPr>
          <p:nvPr>
            <p:ph type="sldNum" sz="quarter" idx="4"/>
          </p:nvPr>
        </p:nvSpPr>
        <p:spPr>
          <a:xfrm>
            <a:off x="8102430" y="6553200"/>
            <a:ext cx="762000" cy="292102"/>
          </a:xfrm>
          <a:prstGeom prst="rect">
            <a:avLst/>
          </a:prstGeom>
        </p:spPr>
        <p:txBody>
          <a:bodyPr vert="horz" wrap="square" lIns="91440" tIns="45720" rIns="91440" bIns="45720" numCol="1" anchor="ctr" anchorCtr="0" compatLnSpc="1">
            <a:prstTxWarp prst="textNoShape">
              <a:avLst/>
            </a:prstTxWarp>
          </a:bodyPr>
          <a:lstStyle>
            <a:lvl1pPr algn="r">
              <a:defRPr sz="1200" baseline="0">
                <a:solidFill>
                  <a:srgbClr val="898989"/>
                </a:solidFill>
                <a:latin typeface="Tahoma" charset="0"/>
              </a:defRPr>
            </a:lvl1pPr>
          </a:lstStyle>
          <a:p>
            <a:pPr>
              <a:defRPr/>
            </a:pPr>
            <a:fld id="{231CC523-8BC6-4921-807A-66BD262F34AB}" type="slidenum">
              <a:rPr lang="en-US"/>
              <a:pPr>
                <a:defRPr/>
              </a:pPr>
              <a:t>‹#›</a:t>
            </a:fld>
            <a:endParaRPr lang="en-US"/>
          </a:p>
        </p:txBody>
      </p:sp>
      <p:sp>
        <p:nvSpPr>
          <p:cNvPr id="13" name="Title Placeholder 9"/>
          <p:cNvSpPr>
            <a:spLocks noGrp="1"/>
          </p:cNvSpPr>
          <p:nvPr>
            <p:ph type="title"/>
          </p:nvPr>
        </p:nvSpPr>
        <p:spPr bwMode="auto">
          <a:xfrm>
            <a:off x="1622424" y="152400"/>
            <a:ext cx="7140575"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Master title style</a:t>
            </a:r>
          </a:p>
        </p:txBody>
      </p:sp>
      <p:sp>
        <p:nvSpPr>
          <p:cNvPr id="2" name="Date Placeholder 1"/>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solidFill>
                <a:prstClr val="black">
                  <a:tint val="75000"/>
                </a:prstClr>
              </a:solidFill>
            </a:endParaRPr>
          </a:p>
        </p:txBody>
      </p:sp>
    </p:spTree>
    <p:extLst>
      <p:ext uri="{BB962C8B-B14F-4D97-AF65-F5344CB8AC3E}">
        <p14:creationId xmlns:p14="http://schemas.microsoft.com/office/powerpoint/2010/main" val="1211192292"/>
      </p:ext>
    </p:extLst>
  </p:cSld>
  <p:clrMap bg1="lt1" tx1="dk1" bg2="lt2" tx2="dk2" accent1="accent1" accent2="accent2" accent3="accent3" accent4="accent4" accent5="accent5" accent6="accent6" hlink="hlink" folHlink="folHlink"/>
  <p:sldLayoutIdLst>
    <p:sldLayoutId id="2147483760" r:id="rId1"/>
    <p:sldLayoutId id="2147483761" r:id="rId2"/>
    <p:sldLayoutId id="2147483762" r:id="rId3"/>
    <p:sldLayoutId id="2147483763" r:id="rId4"/>
    <p:sldLayoutId id="2147483764" r:id="rId5"/>
    <p:sldLayoutId id="2147483765" r:id="rId6"/>
    <p:sldLayoutId id="2147483766" r:id="rId7"/>
    <p:sldLayoutId id="2147483767" r:id="rId8"/>
    <p:sldLayoutId id="2147483768" r:id="rId9"/>
    <p:sldLayoutId id="2147483769" r:id="rId10"/>
    <p:sldLayoutId id="2147483770" r:id="rId11"/>
    <p:sldLayoutId id="2147483771" r:id="rId12"/>
    <p:sldLayoutId id="2147483772" r:id="rId13"/>
    <p:sldLayoutId id="2147483773" r:id="rId14"/>
    <p:sldLayoutId id="2147483774" r:id="rId15"/>
    <p:sldLayoutId id="2147483775" r:id="rId16"/>
    <p:sldLayoutId id="2147483776" r:id="rId17"/>
    <p:sldLayoutId id="2147483777" r:id="rId18"/>
    <p:sldLayoutId id="2147483778" r:id="rId19"/>
    <p:sldLayoutId id="2147483779" r:id="rId20"/>
    <p:sldLayoutId id="2147483780" r:id="rId21"/>
    <p:sldLayoutId id="2147483781" r:id="rId22"/>
    <p:sldLayoutId id="2147483782" r:id="rId23"/>
    <p:sldLayoutId id="2147483783" r:id="rId24"/>
    <p:sldLayoutId id="2147483784" r:id="rId25"/>
    <p:sldLayoutId id="2147483785" r:id="rId26"/>
    <p:sldLayoutId id="2147483786" r:id="rId27"/>
    <p:sldLayoutId id="2147483787" r:id="rId28"/>
  </p:sldLayoutIdLst>
  <p:hf hdr="0" dt="0"/>
  <p:txStyles>
    <p:titleStyle>
      <a:lvl1pPr algn="l" defTabSz="914400" rtl="0" eaLnBrk="1" latinLnBrk="0" hangingPunct="1">
        <a:spcBef>
          <a:spcPct val="0"/>
        </a:spcBef>
        <a:buNone/>
        <a:defRPr sz="2200" kern="1200">
          <a:solidFill>
            <a:schemeClr val="tx1"/>
          </a:solidFill>
          <a:latin typeface="Tahoma" pitchFamily="34" charset="0"/>
          <a:ea typeface="+mj-ea"/>
          <a:cs typeface="Tahoma" pitchFamily="34" charset="0"/>
        </a:defRPr>
      </a:lvl1pPr>
    </p:titleStyle>
    <p:bodyStyle>
      <a:lvl1pPr marL="342900" indent="-342900" algn="l" defTabSz="914400" rtl="0" eaLnBrk="1" latinLnBrk="0" hangingPunct="1">
        <a:spcBef>
          <a:spcPct val="20000"/>
        </a:spcBef>
        <a:buFont typeface="Arial" pitchFamily="34" charset="0"/>
        <a:buNone/>
        <a:defRPr sz="2000" kern="1200">
          <a:solidFill>
            <a:schemeClr val="tx1"/>
          </a:solidFill>
          <a:latin typeface="Tahoma" pitchFamily="34" charset="0"/>
          <a:ea typeface="+mn-ea"/>
          <a:cs typeface="Tahoma" pitchFamily="34" charset="0"/>
        </a:defRPr>
      </a:lvl1pPr>
      <a:lvl2pPr marL="742950" indent="-285750" algn="l" defTabSz="914400" rtl="0" eaLnBrk="1" latinLnBrk="0" hangingPunct="1">
        <a:spcBef>
          <a:spcPct val="20000"/>
        </a:spcBef>
        <a:buFont typeface="Arial" pitchFamily="34" charset="0"/>
        <a:buChar char="•"/>
        <a:defRPr sz="1800" kern="1200">
          <a:solidFill>
            <a:schemeClr val="tx1"/>
          </a:solidFill>
          <a:latin typeface="Tahoma" pitchFamily="34" charset="0"/>
          <a:ea typeface="+mn-ea"/>
          <a:cs typeface="Tahoma"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solidFill>
          <a:latin typeface="Tahoma" pitchFamily="34" charset="0"/>
          <a:ea typeface="+mn-ea"/>
          <a:cs typeface="Tahoma" pitchFamily="34" charset="0"/>
        </a:defRPr>
      </a:lvl3pPr>
      <a:lvl4pPr marL="1600200" indent="-228600" algn="l" defTabSz="914400" rtl="0" eaLnBrk="1" latinLnBrk="0" hangingPunct="1">
        <a:spcBef>
          <a:spcPct val="20000"/>
        </a:spcBef>
        <a:buFont typeface="Arial" pitchFamily="34" charset="0"/>
        <a:buChar char="•"/>
        <a:defRPr sz="1400" kern="1200">
          <a:solidFill>
            <a:schemeClr val="tx1"/>
          </a:solidFill>
          <a:latin typeface="Tahoma" pitchFamily="34" charset="0"/>
          <a:ea typeface="+mn-ea"/>
          <a:cs typeface="Tahoma" pitchFamily="34" charset="0"/>
        </a:defRPr>
      </a:lvl4pPr>
      <a:lvl5pPr marL="2057400" indent="-228600" algn="l" defTabSz="914400" rtl="0" eaLnBrk="1" latinLnBrk="0" hangingPunct="1">
        <a:spcBef>
          <a:spcPct val="20000"/>
        </a:spcBef>
        <a:buFont typeface="Arial" pitchFamily="34" charset="0"/>
        <a:buChar char="•"/>
        <a:defRPr sz="1400" kern="1200">
          <a:solidFill>
            <a:schemeClr val="tx1"/>
          </a:solidFill>
          <a:latin typeface="Tahoma" pitchFamily="34" charset="0"/>
          <a:ea typeface="+mn-ea"/>
          <a:cs typeface="Tahom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xml.rels><?xml version="1.0" encoding="UTF-8" standalone="yes"?>
<Relationships xmlns="http://schemas.openxmlformats.org/package/2006/relationships"><Relationship Id="rId3" Type="http://schemas.microsoft.com/office/2018/10/relationships/comments" Target="../comments/modernComment_118_E0B1830E.xml"/><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EED061FB-86A3-13B1-04CE-20CBC687C567}"/>
              </a:ext>
            </a:extLst>
          </p:cNvPr>
          <p:cNvSpPr>
            <a:spLocks noGrp="1"/>
          </p:cNvSpPr>
          <p:nvPr>
            <p:ph type="ftr" sz="quarter" idx="10"/>
          </p:nvPr>
        </p:nvSpPr>
        <p:spPr/>
        <p:txBody>
          <a:bodyPr/>
          <a:lstStyle/>
          <a:p>
            <a:pPr>
              <a:defRPr/>
            </a:pPr>
            <a:r>
              <a:rPr lang="en-US"/>
              <a:t>Distribution Statement</a:t>
            </a:r>
            <a:endParaRPr lang="en-US" dirty="0"/>
          </a:p>
        </p:txBody>
      </p:sp>
      <p:sp>
        <p:nvSpPr>
          <p:cNvPr id="3" name="Slide Number Placeholder 2">
            <a:extLst>
              <a:ext uri="{FF2B5EF4-FFF2-40B4-BE49-F238E27FC236}">
                <a16:creationId xmlns:a16="http://schemas.microsoft.com/office/drawing/2014/main" id="{65470FBF-3577-4646-3400-2DEDFB440ED7}"/>
              </a:ext>
            </a:extLst>
          </p:cNvPr>
          <p:cNvSpPr>
            <a:spLocks noGrp="1"/>
          </p:cNvSpPr>
          <p:nvPr>
            <p:ph type="sldNum" sz="quarter" idx="11"/>
          </p:nvPr>
        </p:nvSpPr>
        <p:spPr/>
        <p:txBody>
          <a:bodyPr/>
          <a:lstStyle/>
          <a:p>
            <a:pPr>
              <a:defRPr/>
            </a:pPr>
            <a:fld id="{231CC523-8BC6-4921-807A-66BD262F34AB}" type="slidenum">
              <a:rPr lang="en-US" smtClean="0"/>
              <a:pPr>
                <a:defRPr/>
              </a:pPr>
              <a:t>1</a:t>
            </a:fld>
            <a:endParaRPr lang="en-US"/>
          </a:p>
        </p:txBody>
      </p:sp>
      <p:sp>
        <p:nvSpPr>
          <p:cNvPr id="5" name="Content Placeholder 4">
            <a:extLst>
              <a:ext uri="{FF2B5EF4-FFF2-40B4-BE49-F238E27FC236}">
                <a16:creationId xmlns:a16="http://schemas.microsoft.com/office/drawing/2014/main" id="{A939A08D-1080-F6C1-B95B-A9172912A5AD}"/>
              </a:ext>
            </a:extLst>
          </p:cNvPr>
          <p:cNvSpPr>
            <a:spLocks noGrp="1"/>
          </p:cNvSpPr>
          <p:nvPr>
            <p:ph sz="quarter" idx="13"/>
          </p:nvPr>
        </p:nvSpPr>
        <p:spPr/>
        <p:txBody>
          <a:bodyPr/>
          <a:lstStyle/>
          <a:p>
            <a:pPr>
              <a:lnSpc>
                <a:spcPct val="115000"/>
              </a:lnSpc>
              <a:spcBef>
                <a:spcPts val="0"/>
              </a:spcBef>
            </a:pPr>
            <a:r>
              <a:rPr lang="en-US" sz="1400" b="1" i="1" dirty="0">
                <a:latin typeface="Times New Roman" panose="02020603050405020304" pitchFamily="18" charset="0"/>
                <a:ea typeface="Calibri" panose="020F0502020204030204" pitchFamily="34" charset="0"/>
                <a:cs typeface="Times New Roman" panose="02020603050405020304" pitchFamily="18" charset="0"/>
              </a:rPr>
              <a:t>Use of this template is </a:t>
            </a:r>
            <a:r>
              <a:rPr lang="en-US" sz="1400" b="1"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required</a:t>
            </a:r>
            <a:r>
              <a:rPr lang="en-US" sz="1400" b="1" i="1" dirty="0">
                <a:latin typeface="Times New Roman" panose="02020603050405020304" pitchFamily="18" charset="0"/>
                <a:ea typeface="Calibri" panose="020F0502020204030204" pitchFamily="34" charset="0"/>
                <a:cs typeface="Times New Roman" panose="02020603050405020304" pitchFamily="18" charset="0"/>
              </a:rPr>
              <a:t> for all abstract submissions to this BAA</a:t>
            </a:r>
            <a:r>
              <a:rPr lang="en-US" sz="1400" b="1" dirty="0">
                <a:latin typeface="Times New Roman" panose="02020603050405020304" pitchFamily="18" charset="0"/>
                <a:ea typeface="Calibri" panose="020F0502020204030204" pitchFamily="34" charset="0"/>
                <a:cs typeface="Times New Roman" panose="02020603050405020304" pitchFamily="18" charset="0"/>
              </a:rPr>
              <a:t>. </a:t>
            </a:r>
            <a:r>
              <a:rPr lang="en-US" sz="1400" b="1" i="1" dirty="0">
                <a:latin typeface="Times New Roman" panose="02020603050405020304" pitchFamily="18" charset="0"/>
                <a:ea typeface="Calibri" panose="020F0502020204030204" pitchFamily="34" charset="0"/>
                <a:cs typeface="Times New Roman" panose="02020603050405020304" pitchFamily="18" charset="0"/>
              </a:rPr>
              <a:t>Abstracts must  include all information in the Abstract Summary Slide Template and the Abstract Instructions and Submission Template to constitute a full abstract submission.</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15000"/>
              </a:lnSpc>
              <a:spcBef>
                <a:spcPts val="0"/>
              </a:spcBef>
              <a:buNone/>
            </a:pP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Bef>
                <a:spcPts val="0"/>
              </a:spcBef>
            </a:pPr>
            <a:r>
              <a:rPr lang="en-US" sz="1400" b="1" i="1" dirty="0">
                <a:latin typeface="Times New Roman" panose="02020603050405020304" pitchFamily="18" charset="0"/>
                <a:ea typeface="Calibri" panose="020F0502020204030204" pitchFamily="34" charset="0"/>
                <a:cs typeface="Times New Roman" panose="02020603050405020304" pitchFamily="18" charset="0"/>
              </a:rPr>
              <a:t>Abstracts not meeting the format prescribed herein may not be reviewed.</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Bef>
                <a:spcPts val="0"/>
              </a:spcBef>
            </a:pP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Bef>
                <a:spcPts val="0"/>
              </a:spcBef>
            </a:pPr>
            <a:r>
              <a:rPr lang="en-US" sz="1400" b="1" i="1" dirty="0">
                <a:latin typeface="Times New Roman" panose="02020603050405020304" pitchFamily="18" charset="0"/>
                <a:ea typeface="Calibri" panose="020F0502020204030204" pitchFamily="34" charset="0"/>
                <a:cs typeface="Times New Roman" panose="02020603050405020304" pitchFamily="18" charset="0"/>
              </a:rPr>
              <a:t>The Abstract Summary Slide Template must include all components and must be submitted in Microsoft PowerPoint format under the file naming convention “</a:t>
            </a:r>
            <a:r>
              <a:rPr lang="en-US" sz="1400" b="1" i="1" dirty="0" err="1">
                <a:latin typeface="Times New Roman" panose="02020603050405020304" pitchFamily="18" charset="0"/>
                <a:ea typeface="Calibri" panose="020F0502020204030204" pitchFamily="34" charset="0"/>
                <a:cs typeface="Times New Roman" panose="02020603050405020304" pitchFamily="18" charset="0"/>
              </a:rPr>
              <a:t>Organization_Abstract</a:t>
            </a:r>
            <a:r>
              <a:rPr lang="en-US" sz="1400" b="1" i="1" dirty="0">
                <a:latin typeface="Times New Roman" panose="02020603050405020304" pitchFamily="18" charset="0"/>
                <a:ea typeface="Calibri" panose="020F0502020204030204" pitchFamily="34" charset="0"/>
                <a:cs typeface="Times New Roman" panose="02020603050405020304" pitchFamily="18" charset="0"/>
              </a:rPr>
              <a:t> Summary Slide”. </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Bef>
                <a:spcPts val="0"/>
              </a:spcBef>
            </a:pPr>
            <a:endParaRPr lang="en-US" sz="1400" dirty="0">
              <a:latin typeface="Calibri" panose="020F0502020204030204" pitchFamily="34" charset="0"/>
              <a:ea typeface="Calibri" panose="020F0502020204030204" pitchFamily="34" charset="0"/>
              <a:cs typeface="Times New Roman" panose="02020603050405020304" pitchFamily="18" charset="0"/>
            </a:endParaRPr>
          </a:p>
          <a:p>
            <a:r>
              <a:rPr lang="en-US" sz="1400" b="1" i="1" dirty="0">
                <a:latin typeface="Times New Roman" panose="02020603050405020304" pitchFamily="18" charset="0"/>
                <a:ea typeface="Calibri" panose="020F0502020204030204" pitchFamily="34" charset="0"/>
              </a:rPr>
              <a:t>All submissions must be written in English, and all pages shall be formatted for printing on 8-1/2 by 11-inch paper with 1-inch margins and font size no smaller than 12-point. Font sizes of 8 or 10-point may be used for figures, tables, and charts.</a:t>
            </a:r>
          </a:p>
          <a:p>
            <a:endParaRPr lang="en-US" sz="1400" b="1" i="1" dirty="0">
              <a:latin typeface="Times New Roman" panose="02020603050405020304" pitchFamily="18" charset="0"/>
              <a:ea typeface="Calibri" panose="020F0502020204030204" pitchFamily="34" charset="0"/>
            </a:endParaRPr>
          </a:p>
          <a:p>
            <a:r>
              <a:rPr lang="en-US" sz="1400" b="1"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[Content requirements on the Abstract Summary Slide Template are stated in blue font and should be deleted prior to abstract submission.]</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sz="1400" dirty="0"/>
          </a:p>
        </p:txBody>
      </p:sp>
      <p:sp>
        <p:nvSpPr>
          <p:cNvPr id="4" name="Title 3">
            <a:extLst>
              <a:ext uri="{FF2B5EF4-FFF2-40B4-BE49-F238E27FC236}">
                <a16:creationId xmlns:a16="http://schemas.microsoft.com/office/drawing/2014/main" id="{F68FDE8A-7D31-1292-2874-4EEBB91A3568}"/>
              </a:ext>
            </a:extLst>
          </p:cNvPr>
          <p:cNvSpPr>
            <a:spLocks noGrp="1"/>
          </p:cNvSpPr>
          <p:nvPr>
            <p:ph type="ctrTitle"/>
          </p:nvPr>
        </p:nvSpPr>
        <p:spPr>
          <a:xfrm>
            <a:off x="1543050" y="151418"/>
            <a:ext cx="7219950" cy="612648"/>
          </a:xfrm>
        </p:spPr>
        <p:txBody>
          <a:bodyPr/>
          <a:lstStyle/>
          <a:p>
            <a:r>
              <a:rPr lang="en-US" dirty="0"/>
              <a:t>Abstract Summary Slide Instructions and Template</a:t>
            </a:r>
          </a:p>
        </p:txBody>
      </p:sp>
    </p:spTree>
    <p:extLst>
      <p:ext uri="{BB962C8B-B14F-4D97-AF65-F5344CB8AC3E}">
        <p14:creationId xmlns:p14="http://schemas.microsoft.com/office/powerpoint/2010/main" val="34915683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7"/>
          <p:cNvSpPr txBox="1">
            <a:spLocks noGrp="1"/>
          </p:cNvSpPr>
          <p:nvPr>
            <p:ph type="ctrTitle"/>
          </p:nvPr>
        </p:nvSpPr>
        <p:spPr>
          <a:xfrm>
            <a:off x="406554" y="162570"/>
            <a:ext cx="5471732" cy="612648"/>
          </a:xfrm>
          <a:prstGeom prst="rect">
            <a:avLst/>
          </a:prstGeom>
        </p:spPr>
        <p:txBody>
          <a:bodyPr>
            <a:normAutofit fontScale="90000"/>
          </a:bodyPr>
          <a:lstStyle/>
          <a:p>
            <a:pPr lvl="0" fontAlgn="base">
              <a:spcAft>
                <a:spcPct val="0"/>
              </a:spcAft>
              <a:defRPr/>
            </a:pPr>
            <a:r>
              <a:rPr kumimoji="0" lang="en-US" sz="2400" b="1" i="0" u="none" strike="noStrike" kern="1200" cap="none" spc="0" normalizeH="0" noProof="0" dirty="0">
                <a:ln>
                  <a:noFill/>
                </a:ln>
                <a:effectLst/>
                <a:uLnTx/>
                <a:uFillTx/>
                <a:ea typeface="ＭＳ Ｐゴシック" pitchFamily="-32" charset="-128"/>
              </a:rPr>
              <a:t>Abstract </a:t>
            </a:r>
            <a:r>
              <a:rPr kumimoji="0" lang="en-US" sz="2400" b="1" i="0" u="none" strike="noStrike" kern="1200" cap="none" spc="0" normalizeH="0" baseline="0" noProof="0" dirty="0">
                <a:ln>
                  <a:noFill/>
                </a:ln>
                <a:effectLst/>
                <a:uLnTx/>
                <a:uFillTx/>
                <a:ea typeface="ＭＳ Ｐゴシック" pitchFamily="-32" charset="-128"/>
              </a:rPr>
              <a:t>Title</a:t>
            </a:r>
            <a:br>
              <a:rPr lang="en-US" dirty="0">
                <a:ea typeface="ＭＳ Ｐゴシック" pitchFamily="-32" charset="-128"/>
              </a:rPr>
            </a:br>
            <a:r>
              <a:rPr lang="en-US" sz="1600" dirty="0">
                <a:solidFill>
                  <a:srgbClr val="0070C0"/>
                </a:solidFill>
                <a:ea typeface="ＭＳ Ｐゴシック" pitchFamily="-32" charset="-128"/>
              </a:rPr>
              <a:t>Organization Name(s); Technical POC Name(s</a:t>
            </a:r>
            <a:r>
              <a:rPr lang="en-US" sz="1600" dirty="0">
                <a:ea typeface="ＭＳ Ｐゴシック" pitchFamily="-32" charset="-128"/>
              </a:rPr>
              <a:t>)</a:t>
            </a:r>
            <a:endParaRPr kumimoji="0" lang="en-US" sz="1600" b="0" i="0" u="none" strike="noStrike" kern="1200" cap="none" spc="0" normalizeH="0" baseline="0" noProof="0" dirty="0">
              <a:ln>
                <a:noFill/>
              </a:ln>
              <a:effectLst/>
              <a:uLnTx/>
              <a:uFillTx/>
              <a:ea typeface="ＭＳ Ｐゴシック" pitchFamily="-32" charset="-128"/>
            </a:endParaRPr>
          </a:p>
        </p:txBody>
      </p:sp>
      <p:sp>
        <p:nvSpPr>
          <p:cNvPr id="12" name="Text Placeholder 17"/>
          <p:cNvSpPr txBox="1">
            <a:spLocks/>
          </p:cNvSpPr>
          <p:nvPr/>
        </p:nvSpPr>
        <p:spPr>
          <a:xfrm>
            <a:off x="500063" y="1195388"/>
            <a:ext cx="3889375" cy="2251075"/>
          </a:xfrm>
          <a:prstGeom prst="rect">
            <a:avLst/>
          </a:prstGeom>
        </p:spPr>
        <p:txBody>
          <a:bodyPr/>
          <a:lstStyle>
            <a:lvl1pPr marL="342900" indent="-342900" algn="l" defTabSz="914400" rtl="0" eaLnBrk="1" latinLnBrk="0" hangingPunct="1">
              <a:spcBef>
                <a:spcPct val="20000"/>
              </a:spcBef>
              <a:buFont typeface="Arial" pitchFamily="34" charset="0"/>
              <a:buNone/>
              <a:defRPr sz="1400" kern="1200" baseline="0">
                <a:solidFill>
                  <a:schemeClr val="tx1"/>
                </a:solidFill>
                <a:latin typeface="Tahoma" pitchFamily="34" charset="0"/>
                <a:ea typeface="+mn-ea"/>
                <a:cs typeface="Tahoma" pitchFamily="34" charset="0"/>
              </a:defRPr>
            </a:lvl1pPr>
            <a:lvl2pPr marL="742950" indent="-285750" algn="l" defTabSz="914400" rtl="0" eaLnBrk="1" latinLnBrk="0" hangingPunct="1">
              <a:spcBef>
                <a:spcPct val="20000"/>
              </a:spcBef>
              <a:buFont typeface="Arial" pitchFamily="34" charset="0"/>
              <a:buChar char="•"/>
              <a:defRPr sz="1200" kern="1200">
                <a:solidFill>
                  <a:schemeClr val="tx1"/>
                </a:solidFill>
                <a:latin typeface="Tahoma" pitchFamily="34" charset="0"/>
                <a:ea typeface="+mn-ea"/>
                <a:cs typeface="Tahoma" pitchFamily="34" charset="0"/>
              </a:defRPr>
            </a:lvl2pPr>
            <a:lvl3pPr marL="1143000" indent="-228600" algn="l" defTabSz="914400" rtl="0" eaLnBrk="1" latinLnBrk="0" hangingPunct="1">
              <a:spcBef>
                <a:spcPct val="20000"/>
              </a:spcBef>
              <a:buFont typeface="Arial" pitchFamily="34" charset="0"/>
              <a:buChar char="•"/>
              <a:defRPr sz="1100" kern="1200">
                <a:solidFill>
                  <a:schemeClr val="tx1"/>
                </a:solidFill>
                <a:latin typeface="Tahoma" pitchFamily="34" charset="0"/>
                <a:ea typeface="+mn-ea"/>
                <a:cs typeface="Tahoma" pitchFamily="34" charset="0"/>
              </a:defRPr>
            </a:lvl3pPr>
            <a:lvl4pPr marL="1600200" indent="-228600" algn="l" defTabSz="914400" rtl="0" eaLnBrk="1" latinLnBrk="0" hangingPunct="1">
              <a:spcBef>
                <a:spcPct val="20000"/>
              </a:spcBef>
              <a:buFont typeface="Arial" pitchFamily="34" charset="0"/>
              <a:buChar char="•"/>
              <a:defRPr sz="1050" kern="1200">
                <a:solidFill>
                  <a:schemeClr val="tx1"/>
                </a:solidFill>
                <a:latin typeface="Tahoma" pitchFamily="34" charset="0"/>
                <a:ea typeface="+mn-ea"/>
                <a:cs typeface="Tahoma" pitchFamily="34" charset="0"/>
              </a:defRPr>
            </a:lvl4pPr>
            <a:lvl5pPr marL="2057400" indent="-228600" algn="l" defTabSz="914400" rtl="0" eaLnBrk="1" latinLnBrk="0" hangingPunct="1">
              <a:spcBef>
                <a:spcPct val="20000"/>
              </a:spcBef>
              <a:buFont typeface="Arial" pitchFamily="34" charset="0"/>
              <a:buChar char="•"/>
              <a:defRPr sz="1050" kern="1200">
                <a:solidFill>
                  <a:schemeClr val="tx1"/>
                </a:solidFill>
                <a:latin typeface="Tahoma" pitchFamily="34" charset="0"/>
                <a:ea typeface="+mn-ea"/>
                <a:cs typeface="Tahom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b="1" dirty="0">
                <a:solidFill>
                  <a:srgbClr val="0070C0"/>
                </a:solidFill>
                <a:latin typeface="Calibri" panose="020F0502020204030204" pitchFamily="34" charset="0"/>
                <a:cs typeface="Calibri" panose="020F0502020204030204" pitchFamily="34" charset="0"/>
              </a:rPr>
              <a:t>[Provide graphic</a:t>
            </a:r>
            <a:r>
              <a:rPr lang="en-US" dirty="0">
                <a:solidFill>
                  <a:srgbClr val="0070C0"/>
                </a:solidFill>
                <a:latin typeface="Calibri" panose="020F0502020204030204" pitchFamily="34" charset="0"/>
                <a:cs typeface="Calibri" panose="020F0502020204030204" pitchFamily="34" charset="0"/>
              </a:rPr>
              <a:t>.</a:t>
            </a:r>
            <a:r>
              <a:rPr lang="en-US" b="1" dirty="0">
                <a:solidFill>
                  <a:srgbClr val="0070C0"/>
                </a:solidFill>
                <a:latin typeface="Calibri" panose="020F0502020204030204" pitchFamily="34" charset="0"/>
                <a:cs typeface="Calibri" panose="020F0502020204030204" pitchFamily="34" charset="0"/>
              </a:rPr>
              <a:t>]</a:t>
            </a:r>
          </a:p>
        </p:txBody>
      </p:sp>
      <p:sp>
        <p:nvSpPr>
          <p:cNvPr id="13" name="Text Placeholder 19"/>
          <p:cNvSpPr txBox="1">
            <a:spLocks/>
          </p:cNvSpPr>
          <p:nvPr/>
        </p:nvSpPr>
        <p:spPr>
          <a:xfrm>
            <a:off x="490538" y="3953049"/>
            <a:ext cx="3956050" cy="2447751"/>
          </a:xfrm>
          <a:prstGeom prst="rect">
            <a:avLst/>
          </a:prstGeom>
        </p:spPr>
        <p:txBody>
          <a:bodyPr/>
          <a:lstStyle>
            <a:lvl1pPr marL="0" indent="0" algn="l" defTabSz="914400" rtl="0" eaLnBrk="1" latinLnBrk="0" hangingPunct="1">
              <a:spcBef>
                <a:spcPct val="20000"/>
              </a:spcBef>
              <a:buFont typeface="Arial" pitchFamily="34" charset="0"/>
              <a:buNone/>
              <a:defRPr sz="1400" kern="1200" baseline="0">
                <a:solidFill>
                  <a:schemeClr val="tx1"/>
                </a:solidFill>
                <a:latin typeface="Tahoma" pitchFamily="34" charset="0"/>
                <a:ea typeface="+mn-ea"/>
                <a:cs typeface="Tahoma" pitchFamily="34" charset="0"/>
              </a:defRPr>
            </a:lvl1pPr>
            <a:lvl2pPr marL="742950" indent="-285750" algn="l" defTabSz="914400" rtl="0" eaLnBrk="1" latinLnBrk="0" hangingPunct="1">
              <a:spcBef>
                <a:spcPct val="20000"/>
              </a:spcBef>
              <a:buFont typeface="Arial" pitchFamily="34" charset="0"/>
              <a:buChar char="•"/>
              <a:defRPr sz="1200" kern="1200">
                <a:solidFill>
                  <a:schemeClr val="tx1"/>
                </a:solidFill>
                <a:latin typeface="Tahoma" pitchFamily="34" charset="0"/>
                <a:ea typeface="+mn-ea"/>
                <a:cs typeface="Tahoma" pitchFamily="34" charset="0"/>
              </a:defRPr>
            </a:lvl2pPr>
            <a:lvl3pPr marL="1143000" indent="-228600" algn="l" defTabSz="914400" rtl="0" eaLnBrk="1" latinLnBrk="0" hangingPunct="1">
              <a:spcBef>
                <a:spcPct val="20000"/>
              </a:spcBef>
              <a:buFont typeface="Arial" pitchFamily="34" charset="0"/>
              <a:buChar char="•"/>
              <a:defRPr sz="1100" kern="1200">
                <a:solidFill>
                  <a:schemeClr val="tx1"/>
                </a:solidFill>
                <a:latin typeface="Tahoma" pitchFamily="34" charset="0"/>
                <a:ea typeface="+mn-ea"/>
                <a:cs typeface="Tahoma" pitchFamily="34" charset="0"/>
              </a:defRPr>
            </a:lvl3pPr>
            <a:lvl4pPr marL="1600200" indent="-228600" algn="l" defTabSz="914400" rtl="0" eaLnBrk="1" latinLnBrk="0" hangingPunct="1">
              <a:spcBef>
                <a:spcPct val="20000"/>
              </a:spcBef>
              <a:buFont typeface="Arial" pitchFamily="34" charset="0"/>
              <a:buChar char="•"/>
              <a:defRPr sz="1050" kern="1200">
                <a:solidFill>
                  <a:schemeClr val="tx1"/>
                </a:solidFill>
                <a:latin typeface="Tahoma" pitchFamily="34" charset="0"/>
                <a:ea typeface="+mn-ea"/>
                <a:cs typeface="Tahoma" pitchFamily="34" charset="0"/>
              </a:defRPr>
            </a:lvl4pPr>
            <a:lvl5pPr marL="2057400" indent="-228600" algn="l" defTabSz="914400" rtl="0" eaLnBrk="1" latinLnBrk="0" hangingPunct="1">
              <a:spcBef>
                <a:spcPct val="20000"/>
              </a:spcBef>
              <a:buFont typeface="Arial" pitchFamily="34" charset="0"/>
              <a:buChar char="•"/>
              <a:defRPr sz="1050" kern="1200">
                <a:solidFill>
                  <a:schemeClr val="tx1"/>
                </a:solidFill>
                <a:latin typeface="Tahoma" pitchFamily="34" charset="0"/>
                <a:ea typeface="+mn-ea"/>
                <a:cs typeface="Tahom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b="1" dirty="0">
                <a:solidFill>
                  <a:srgbClr val="0070C0"/>
                </a:solidFill>
                <a:latin typeface="Calibri" panose="020F0502020204030204" pitchFamily="34" charset="0"/>
                <a:cs typeface="Calibri" panose="020F0502020204030204" pitchFamily="34" charset="0"/>
              </a:rPr>
              <a:t>[Describe need and problem being addressed</a:t>
            </a:r>
            <a:r>
              <a:rPr lang="en-US" dirty="0">
                <a:solidFill>
                  <a:srgbClr val="0070C0"/>
                </a:solidFill>
                <a:latin typeface="Calibri" panose="020F0502020204030204" pitchFamily="34" charset="0"/>
                <a:cs typeface="Calibri" panose="020F0502020204030204" pitchFamily="34" charset="0"/>
              </a:rPr>
              <a:t>.</a:t>
            </a:r>
          </a:p>
          <a:p>
            <a:r>
              <a:rPr lang="en-US" b="1" dirty="0">
                <a:solidFill>
                  <a:srgbClr val="0070C0"/>
                </a:solidFill>
                <a:latin typeface="Calibri" panose="020F0502020204030204" pitchFamily="34" charset="0"/>
                <a:cs typeface="Calibri" panose="020F0502020204030204" pitchFamily="34" charset="0"/>
              </a:rPr>
              <a:t>Describe goal.]</a:t>
            </a:r>
            <a:endParaRPr lang="en-US" dirty="0">
              <a:solidFill>
                <a:srgbClr val="0070C0"/>
              </a:solidFill>
              <a:latin typeface="Calibri" panose="020F0502020204030204" pitchFamily="34" charset="0"/>
              <a:cs typeface="Calibri" panose="020F0502020204030204" pitchFamily="34" charset="0"/>
            </a:endParaRPr>
          </a:p>
          <a:p>
            <a:pPr marL="285750" indent="-285750">
              <a:buFont typeface="Arial" pitchFamily="34" charset="0"/>
              <a:buChar char="•"/>
            </a:pPr>
            <a:endParaRPr lang="en-US" dirty="0">
              <a:solidFill>
                <a:srgbClr val="0070C0"/>
              </a:solidFill>
              <a:latin typeface="Calibri" panose="020F0502020204030204" pitchFamily="34" charset="0"/>
              <a:cs typeface="Calibri" panose="020F0502020204030204" pitchFamily="34" charset="0"/>
            </a:endParaRPr>
          </a:p>
          <a:p>
            <a:r>
              <a:rPr lang="en-US" dirty="0">
                <a:solidFill>
                  <a:srgbClr val="0070C0"/>
                </a:solidFill>
                <a:latin typeface="Calibri" panose="020F0502020204030204" pitchFamily="34" charset="0"/>
                <a:cs typeface="Calibri" panose="020F0502020204030204" pitchFamily="34" charset="0"/>
              </a:rPr>
              <a:t>	</a:t>
            </a:r>
          </a:p>
        </p:txBody>
      </p:sp>
      <p:sp>
        <p:nvSpPr>
          <p:cNvPr id="4" name="TextBox 3"/>
          <p:cNvSpPr txBox="1"/>
          <p:nvPr/>
        </p:nvSpPr>
        <p:spPr>
          <a:xfrm>
            <a:off x="4705525" y="1198373"/>
            <a:ext cx="4133675" cy="307777"/>
          </a:xfrm>
          <a:prstGeom prst="rect">
            <a:avLst/>
          </a:prstGeom>
          <a:noFill/>
        </p:spPr>
        <p:txBody>
          <a:bodyPr wrap="square" rtlCol="0">
            <a:spAutoFit/>
          </a:bodyPr>
          <a:lstStyle/>
          <a:p>
            <a:r>
              <a:rPr lang="en-US" sz="1400" b="1" dirty="0">
                <a:solidFill>
                  <a:srgbClr val="0070C0"/>
                </a:solidFill>
                <a:latin typeface="Calibri" panose="020F0502020204030204" pitchFamily="34" charset="0"/>
                <a:cs typeface="Calibri" panose="020F0502020204030204" pitchFamily="34" charset="0"/>
              </a:rPr>
              <a:t>[Describe new ideas.]</a:t>
            </a:r>
            <a:endParaRPr lang="en-US" sz="1400" dirty="0">
              <a:solidFill>
                <a:srgbClr val="0070C0"/>
              </a:solidFill>
              <a:latin typeface="Calibri" panose="020F0502020204030204" pitchFamily="34" charset="0"/>
              <a:cs typeface="Calibri" panose="020F0502020204030204" pitchFamily="34" charset="0"/>
            </a:endParaRPr>
          </a:p>
        </p:txBody>
      </p:sp>
      <p:sp>
        <p:nvSpPr>
          <p:cNvPr id="8" name="Text Placeholder 19"/>
          <p:cNvSpPr txBox="1">
            <a:spLocks/>
          </p:cNvSpPr>
          <p:nvPr/>
        </p:nvSpPr>
        <p:spPr>
          <a:xfrm>
            <a:off x="4705525" y="3973385"/>
            <a:ext cx="3956050" cy="2447751"/>
          </a:xfrm>
          <a:prstGeom prst="rect">
            <a:avLst/>
          </a:prstGeom>
        </p:spPr>
        <p:txBody>
          <a:bodyPr/>
          <a:lstStyle>
            <a:lvl1pPr marL="0" indent="0" algn="l" defTabSz="914400" rtl="0" eaLnBrk="1" latinLnBrk="0" hangingPunct="1">
              <a:spcBef>
                <a:spcPct val="20000"/>
              </a:spcBef>
              <a:buFont typeface="Arial" pitchFamily="34" charset="0"/>
              <a:buNone/>
              <a:defRPr sz="1400" kern="1200" baseline="0">
                <a:solidFill>
                  <a:schemeClr val="tx1"/>
                </a:solidFill>
                <a:latin typeface="Tahoma" pitchFamily="34" charset="0"/>
                <a:ea typeface="+mn-ea"/>
                <a:cs typeface="Tahoma" pitchFamily="34" charset="0"/>
              </a:defRPr>
            </a:lvl1pPr>
            <a:lvl2pPr marL="742950" indent="-285750" algn="l" defTabSz="914400" rtl="0" eaLnBrk="1" latinLnBrk="0" hangingPunct="1">
              <a:spcBef>
                <a:spcPct val="20000"/>
              </a:spcBef>
              <a:buFont typeface="Arial" pitchFamily="34" charset="0"/>
              <a:buChar char="•"/>
              <a:defRPr sz="1200" kern="1200">
                <a:solidFill>
                  <a:schemeClr val="tx1"/>
                </a:solidFill>
                <a:latin typeface="Tahoma" pitchFamily="34" charset="0"/>
                <a:ea typeface="+mn-ea"/>
                <a:cs typeface="Tahoma" pitchFamily="34" charset="0"/>
              </a:defRPr>
            </a:lvl2pPr>
            <a:lvl3pPr marL="1143000" indent="-228600" algn="l" defTabSz="914400" rtl="0" eaLnBrk="1" latinLnBrk="0" hangingPunct="1">
              <a:spcBef>
                <a:spcPct val="20000"/>
              </a:spcBef>
              <a:buFont typeface="Arial" pitchFamily="34" charset="0"/>
              <a:buChar char="•"/>
              <a:defRPr sz="1100" kern="1200">
                <a:solidFill>
                  <a:schemeClr val="tx1"/>
                </a:solidFill>
                <a:latin typeface="Tahoma" pitchFamily="34" charset="0"/>
                <a:ea typeface="+mn-ea"/>
                <a:cs typeface="Tahoma" pitchFamily="34" charset="0"/>
              </a:defRPr>
            </a:lvl3pPr>
            <a:lvl4pPr marL="1600200" indent="-228600" algn="l" defTabSz="914400" rtl="0" eaLnBrk="1" latinLnBrk="0" hangingPunct="1">
              <a:spcBef>
                <a:spcPct val="20000"/>
              </a:spcBef>
              <a:buFont typeface="Arial" pitchFamily="34" charset="0"/>
              <a:buChar char="•"/>
              <a:defRPr sz="1050" kern="1200">
                <a:solidFill>
                  <a:schemeClr val="tx1"/>
                </a:solidFill>
                <a:latin typeface="Tahoma" pitchFamily="34" charset="0"/>
                <a:ea typeface="+mn-ea"/>
                <a:cs typeface="Tahoma" pitchFamily="34" charset="0"/>
              </a:defRPr>
            </a:lvl4pPr>
            <a:lvl5pPr marL="2057400" indent="-228600" algn="l" defTabSz="914400" rtl="0" eaLnBrk="1" latinLnBrk="0" hangingPunct="1">
              <a:spcBef>
                <a:spcPct val="20000"/>
              </a:spcBef>
              <a:buFont typeface="Arial" pitchFamily="34" charset="0"/>
              <a:buChar char="•"/>
              <a:defRPr sz="1050" kern="1200">
                <a:solidFill>
                  <a:schemeClr val="tx1"/>
                </a:solidFill>
                <a:latin typeface="Tahoma" pitchFamily="34" charset="0"/>
                <a:ea typeface="+mn-ea"/>
                <a:cs typeface="Tahom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b="1" dirty="0">
                <a:solidFill>
                  <a:srgbClr val="0070C0"/>
                </a:solidFill>
                <a:latin typeface="Calibri" panose="020F0502020204030204" pitchFamily="34" charset="0"/>
                <a:cs typeface="Calibri" panose="020F0502020204030204" pitchFamily="34" charset="0"/>
              </a:rPr>
              <a:t>[Describe existing approaches/state of the art.]</a:t>
            </a:r>
            <a:endParaRPr lang="en-US" dirty="0">
              <a:solidFill>
                <a:srgbClr val="0070C0"/>
              </a:solidFill>
              <a:latin typeface="Calibri" panose="020F0502020204030204" pitchFamily="34" charset="0"/>
              <a:cs typeface="Calibri" panose="020F0502020204030204" pitchFamily="34" charset="0"/>
            </a:endParaRPr>
          </a:p>
          <a:p>
            <a:r>
              <a:rPr lang="en-US" dirty="0">
                <a:solidFill>
                  <a:srgbClr val="0070C0"/>
                </a:solidFill>
                <a:latin typeface="Calibri" panose="020F0502020204030204" pitchFamily="34" charset="0"/>
                <a:cs typeface="Calibri" panose="020F0502020204030204" pitchFamily="34" charset="0"/>
              </a:rPr>
              <a:t>	</a:t>
            </a:r>
          </a:p>
        </p:txBody>
      </p:sp>
      <p:sp>
        <p:nvSpPr>
          <p:cNvPr id="2" name="Footer Placeholder 1"/>
          <p:cNvSpPr>
            <a:spLocks noGrp="1"/>
          </p:cNvSpPr>
          <p:nvPr>
            <p:ph type="ftr" sz="quarter" idx="10"/>
          </p:nvPr>
        </p:nvSpPr>
        <p:spPr>
          <a:xfrm>
            <a:off x="5147733" y="287639"/>
            <a:ext cx="3996267" cy="487579"/>
          </a:xfrm>
        </p:spPr>
        <p:txBody>
          <a:bodyPr/>
          <a:lstStyle/>
          <a:p>
            <a:pPr>
              <a:defRPr/>
            </a:pPr>
            <a:r>
              <a:rPr lang="en-US" sz="2200" b="1" dirty="0">
                <a:solidFill>
                  <a:schemeClr val="tx1"/>
                </a:solidFill>
              </a:rPr>
              <a:t>HR001125S0002 I2O Office-Wide</a:t>
            </a:r>
            <a:endParaRPr lang="en-US" sz="2200" b="1" dirty="0">
              <a:solidFill>
                <a:srgbClr val="FF0000"/>
              </a:solidFill>
            </a:endParaRPr>
          </a:p>
          <a:p>
            <a:pPr algn="r">
              <a:defRPr/>
            </a:pPr>
            <a:r>
              <a:rPr lang="en-US" sz="1400" dirty="0">
                <a:solidFill>
                  <a:schemeClr val="tx1"/>
                </a:solidFill>
              </a:rPr>
              <a:t>            Abstract Summary Slide Template</a:t>
            </a:r>
          </a:p>
        </p:txBody>
      </p:sp>
      <p:sp>
        <p:nvSpPr>
          <p:cNvPr id="9" name="Footer Placeholder 1"/>
          <p:cNvSpPr txBox="1">
            <a:spLocks/>
          </p:cNvSpPr>
          <p:nvPr/>
        </p:nvSpPr>
        <p:spPr>
          <a:xfrm>
            <a:off x="1615441" y="6559550"/>
            <a:ext cx="6049284" cy="298450"/>
          </a:xfrm>
          <a:prstGeom prst="rect">
            <a:avLst/>
          </a:prstGeom>
        </p:spPr>
        <p:txBody>
          <a:bodyPr vert="horz" wrap="square" lIns="91440" tIns="45720" rIns="91440" bIns="45720" numCol="1" anchor="ctr" anchorCtr="0" compatLnSpc="1">
            <a:prstTxWarp prst="textNoShape">
              <a:avLst/>
            </a:prstTxWarp>
          </a:bodyPr>
          <a:lstStyle>
            <a:defPPr>
              <a:defRPr lang="en-US"/>
            </a:defPPr>
            <a:lvl1pPr marL="0" algn="ctr" defTabSz="914400" rtl="0" eaLnBrk="1" latinLnBrk="0" hangingPunct="1">
              <a:defRPr sz="900" kern="1200" baseline="0">
                <a:solidFill>
                  <a:srgbClr val="898989"/>
                </a:solidFill>
                <a:latin typeface="Tahoma"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US" sz="1100" dirty="0">
                <a:solidFill>
                  <a:prstClr val="black"/>
                </a:solidFill>
                <a:latin typeface="Calibri" panose="020F0502020204030204" pitchFamily="34" charset="0"/>
                <a:cs typeface="Calibri" panose="020F0502020204030204" pitchFamily="34" charset="0"/>
              </a:rPr>
              <a:t>Source Selection Information – see FAR 2.101 &amp; 3.104</a:t>
            </a:r>
          </a:p>
        </p:txBody>
      </p:sp>
      <p:sp>
        <p:nvSpPr>
          <p:cNvPr id="3" name="TextBox 2">
            <a:extLst>
              <a:ext uri="{FF2B5EF4-FFF2-40B4-BE49-F238E27FC236}">
                <a16:creationId xmlns:a16="http://schemas.microsoft.com/office/drawing/2014/main" id="{AAC3CF03-4CF8-BC03-1F6F-4FB2EEAD6440}"/>
              </a:ext>
            </a:extLst>
          </p:cNvPr>
          <p:cNvSpPr txBox="1"/>
          <p:nvPr/>
        </p:nvSpPr>
        <p:spPr>
          <a:xfrm rot="19949800">
            <a:off x="957927" y="2823730"/>
            <a:ext cx="6863024" cy="553998"/>
          </a:xfrm>
          <a:prstGeom prst="rect">
            <a:avLst/>
          </a:prstGeom>
          <a:noFill/>
        </p:spPr>
        <p:txBody>
          <a:bodyPr wrap="square" rtlCol="0">
            <a:spAutoFit/>
          </a:bodyPr>
          <a:lstStyle/>
          <a:p>
            <a:pPr algn="ctr"/>
            <a:r>
              <a:rPr lang="en-US" sz="3000" b="1" dirty="0">
                <a:solidFill>
                  <a:srgbClr val="FF0000"/>
                </a:solidFill>
              </a:rPr>
              <a:t>SAMPLE</a:t>
            </a:r>
          </a:p>
        </p:txBody>
      </p:sp>
    </p:spTree>
    <p:extLst>
      <p:ext uri="{BB962C8B-B14F-4D97-AF65-F5344CB8AC3E}">
        <p14:creationId xmlns:p14="http://schemas.microsoft.com/office/powerpoint/2010/main" val="3769729806"/>
      </p:ext>
    </p:extLst>
  </p:cSld>
  <p:clrMapOvr>
    <a:masterClrMapping/>
  </p:clrMapOvr>
  <p:extLst>
    <p:ext uri="{6950BFC3-D8DA-4A85-94F7-54DA5524770B}">
      <p188:commentRel xmlns:p188="http://schemas.microsoft.com/office/powerpoint/2018/8/main" r:id="rId3"/>
    </p:ext>
  </p:extLst>
</p:sld>
</file>

<file path=ppt/theme/theme1.xml><?xml version="1.0" encoding="utf-8"?>
<a:theme xmlns:a="http://schemas.openxmlformats.org/drawingml/2006/main" name="1_blan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1">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1"/>
        </a:solidFill>
        <a:ln>
          <a:solidFill>
            <a:schemeClr val="tx1"/>
          </a:solidFill>
        </a:ln>
      </a:spPr>
      <a:bodyPr rtlCol="0" anchor="ctr"/>
      <a:lstStyle>
        <a:defPPr algn="ctr">
          <a:defRPr dirty="0"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bwMode="auto">
        <a:noFill/>
        <a:ln w="22225">
          <a:solidFill>
            <a:schemeClr val="tx1"/>
          </a:solidFill>
          <a:round/>
          <a:headEnd/>
          <a:tailEnd/>
        </a:ln>
        <a:extLst>
          <a:ext uri="{909E8E84-426E-40DD-AFC4-6F175D3DCCD1}">
            <a14:hiddenFill xmlns:a14="http://schemas.microsoft.com/office/drawing/2010/main">
              <a:noFill/>
            </a14:hiddenFill>
          </a:ext>
        </a:extLst>
      </a:spPr>
      <a:bodyPr/>
      <a:lst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AA0CB49E906AC4D959B0EB1EBF6435F" ma:contentTypeVersion="0" ma:contentTypeDescription="Create a new document." ma:contentTypeScope="" ma:versionID="5f2826b63f766039d248236837640ba3">
  <xsd:schema xmlns:xsd="http://www.w3.org/2001/XMLSchema" xmlns:xs="http://www.w3.org/2001/XMLSchema" xmlns:p="http://schemas.microsoft.com/office/2006/metadata/properties" targetNamespace="http://schemas.microsoft.com/office/2006/metadata/properties" ma:root="true" ma:fieldsID="8022916f55ab85163ee9a5069dec31d5">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E186013F-9D5B-46B3-A677-3DDDC10878A6}">
  <ds:schemaRefs>
    <ds:schemaRef ds:uri="http://schemas.microsoft.com/sharepoint/v3/contenttype/forms"/>
  </ds:schemaRefs>
</ds:datastoreItem>
</file>

<file path=customXml/itemProps2.xml><?xml version="1.0" encoding="utf-8"?>
<ds:datastoreItem xmlns:ds="http://schemas.openxmlformats.org/officeDocument/2006/customXml" ds:itemID="{F39C2D5B-2878-4EF6-9AED-6DB70C7C685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3.xml><?xml version="1.0" encoding="utf-8"?>
<ds:datastoreItem xmlns:ds="http://schemas.openxmlformats.org/officeDocument/2006/customXml" ds:itemID="{8EF37E45-24B4-4784-B3DC-D2C520FDAAEE}">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blank</Template>
  <TotalTime>2277</TotalTime>
  <Words>226</Words>
  <Application>Microsoft Office PowerPoint</Application>
  <PresentationFormat>On-screen Show (4:3)</PresentationFormat>
  <Paragraphs>26</Paragraphs>
  <Slides>2</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ＭＳ Ｐゴシック</vt:lpstr>
      <vt:lpstr>ＭＳ Ｐゴシック</vt:lpstr>
      <vt:lpstr>Arial</vt:lpstr>
      <vt:lpstr>Calibri</vt:lpstr>
      <vt:lpstr>Tahoma</vt:lpstr>
      <vt:lpstr>Times New Roman</vt:lpstr>
      <vt:lpstr>1_blank</vt:lpstr>
      <vt:lpstr>Abstract Summary Slide Instructions and Template</vt:lpstr>
      <vt:lpstr>Abstract Title Organization Name(s); Technical POC Name(s)</vt:lpstr>
    </vt:vector>
  </TitlesOfParts>
  <Company>Wyle Information Systems - DARPA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Program Name (Acronym) Office/PM</dc:title>
  <dc:creator>Emily VanSice</dc:creator>
  <cp:lastModifiedBy>Kershner, Bethany (contr-i2o)</cp:lastModifiedBy>
  <cp:revision>106</cp:revision>
  <cp:lastPrinted>2011-09-22T20:00:03Z</cp:lastPrinted>
  <dcterms:created xsi:type="dcterms:W3CDTF">2012-01-24T15:16:44Z</dcterms:created>
  <dcterms:modified xsi:type="dcterms:W3CDTF">2024-10-18T13:00:39Z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0x010100CAA0CB49E906AC4D959B0EB1EBF6435F</vt:lpwstr>
  </property>
</Properties>
</file>